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46"/>
  </p:notesMasterIdLst>
  <p:handoutMasterIdLst>
    <p:handoutMasterId r:id="rId47"/>
  </p:handoutMasterIdLst>
  <p:sldIdLst>
    <p:sldId id="633" r:id="rId2"/>
    <p:sldId id="601" r:id="rId3"/>
    <p:sldId id="297" r:id="rId4"/>
    <p:sldId id="588" r:id="rId5"/>
    <p:sldId id="589" r:id="rId6"/>
    <p:sldId id="634" r:id="rId7"/>
    <p:sldId id="635" r:id="rId8"/>
    <p:sldId id="636" r:id="rId9"/>
    <p:sldId id="638" r:id="rId10"/>
    <p:sldId id="645" r:id="rId11"/>
    <p:sldId id="637" r:id="rId12"/>
    <p:sldId id="644" r:id="rId13"/>
    <p:sldId id="639" r:id="rId14"/>
    <p:sldId id="640" r:id="rId15"/>
    <p:sldId id="641" r:id="rId16"/>
    <p:sldId id="642" r:id="rId17"/>
    <p:sldId id="499" r:id="rId18"/>
    <p:sldId id="646" r:id="rId19"/>
    <p:sldId id="612" r:id="rId20"/>
    <p:sldId id="615" r:id="rId21"/>
    <p:sldId id="610" r:id="rId22"/>
    <p:sldId id="647" r:id="rId23"/>
    <p:sldId id="648" r:id="rId24"/>
    <p:sldId id="649" r:id="rId25"/>
    <p:sldId id="650" r:id="rId26"/>
    <p:sldId id="651" r:id="rId27"/>
    <p:sldId id="500" r:id="rId28"/>
    <p:sldId id="652" r:id="rId29"/>
    <p:sldId id="653" r:id="rId30"/>
    <p:sldId id="654" r:id="rId31"/>
    <p:sldId id="655" r:id="rId32"/>
    <p:sldId id="656" r:id="rId33"/>
    <p:sldId id="657" r:id="rId34"/>
    <p:sldId id="597" r:id="rId35"/>
    <p:sldId id="632" r:id="rId36"/>
    <p:sldId id="658" r:id="rId37"/>
    <p:sldId id="659" r:id="rId38"/>
    <p:sldId id="661" r:id="rId39"/>
    <p:sldId id="660" r:id="rId40"/>
    <p:sldId id="662" r:id="rId41"/>
    <p:sldId id="663" r:id="rId42"/>
    <p:sldId id="664" r:id="rId43"/>
    <p:sldId id="579" r:id="rId44"/>
    <p:sldId id="580" r:id="rId45"/>
  </p:sldIdLst>
  <p:sldSz cx="12192000" cy="6858000"/>
  <p:notesSz cx="6865938" cy="9998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32" autoAdjust="0"/>
    <p:restoredTop sz="94430" autoAdjust="0"/>
  </p:normalViewPr>
  <p:slideViewPr>
    <p:cSldViewPr snapToGrid="0">
      <p:cViewPr varScale="1">
        <p:scale>
          <a:sx n="84" d="100"/>
          <a:sy n="84" d="100"/>
        </p:scale>
        <p:origin x="102" y="114"/>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9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DC86FF-9C68-454B-97CC-6D085D2CAC85}"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fr-FR"/>
        </a:p>
      </dgm:t>
    </dgm:pt>
    <dgm:pt modelId="{202F0E09-F5F2-4A42-80D9-69C9EA906069}">
      <dgm:prSet/>
      <dgm:spPr>
        <a:xfrm>
          <a:off x="1222592" y="604269"/>
          <a:ext cx="700247" cy="350123"/>
        </a:xfrm>
        <a:prstGeom prst="roundRect">
          <a:avLst>
            <a:gd name="adj" fmla="val 10000"/>
          </a:avLst>
        </a:prstGeom>
        <a:solidFill>
          <a:schemeClr val="bg2">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Superviseur 1</a:t>
          </a:r>
        </a:p>
      </dgm:t>
    </dgm:pt>
    <dgm:pt modelId="{76003D15-48B2-472C-A533-9C1B5726961F}" type="parTrans" cxnId="{13A3E0C2-B9C4-4579-ABE2-7C22D63DC7A5}">
      <dgm:prSet/>
      <dgm:spPr/>
      <dgm:t>
        <a:bodyPr/>
        <a:lstStyle/>
        <a:p>
          <a:endParaRPr lang="fr-FR"/>
        </a:p>
      </dgm:t>
    </dgm:pt>
    <dgm:pt modelId="{7A2EE93F-73AB-4E9A-8F6E-C60FB896FFE3}" type="sibTrans" cxnId="{13A3E0C2-B9C4-4579-ABE2-7C22D63DC7A5}">
      <dgm:prSet/>
      <dgm:spPr/>
      <dgm:t>
        <a:bodyPr/>
        <a:lstStyle/>
        <a:p>
          <a:endParaRPr lang="fr-FR"/>
        </a:p>
      </dgm:t>
    </dgm:pt>
    <dgm:pt modelId="{6831C277-F935-491C-B250-60ECC44A45AC}">
      <dgm:prSet/>
      <dgm:spPr>
        <a:xfrm>
          <a:off x="1222592" y="1409554"/>
          <a:ext cx="700247" cy="350123"/>
        </a:xfrm>
        <a:prstGeom prst="roundRect">
          <a:avLst>
            <a:gd name="adj" fmla="val 10000"/>
          </a:avLst>
        </a:prstGeom>
        <a:solidFill>
          <a:schemeClr val="bg2">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Superviseur 2</a:t>
          </a:r>
        </a:p>
      </dgm:t>
    </dgm:pt>
    <dgm:pt modelId="{5359FA63-A118-461D-9554-24360461CD84}" type="parTrans" cxnId="{71E5FDB8-AF54-4F0F-8A61-30B31CA31120}">
      <dgm:prSet/>
      <dgm:spPr/>
      <dgm:t>
        <a:bodyPr/>
        <a:lstStyle/>
        <a:p>
          <a:endParaRPr lang="fr-FR"/>
        </a:p>
      </dgm:t>
    </dgm:pt>
    <dgm:pt modelId="{3865D085-C662-4FF5-9BD2-F737C22EF0B4}" type="sibTrans" cxnId="{71E5FDB8-AF54-4F0F-8A61-30B31CA31120}">
      <dgm:prSet/>
      <dgm:spPr/>
      <dgm:t>
        <a:bodyPr/>
        <a:lstStyle/>
        <a:p>
          <a:endParaRPr lang="fr-FR"/>
        </a:p>
      </dgm:t>
    </dgm:pt>
    <dgm:pt modelId="{C682733E-5BCF-404F-870F-AD9DB4EF2CDB}">
      <dgm:prSet/>
      <dgm:spPr>
        <a:xfrm>
          <a:off x="1222592" y="2214839"/>
          <a:ext cx="700247" cy="350123"/>
        </a:xfrm>
        <a:prstGeom prst="roundRect">
          <a:avLst>
            <a:gd name="adj" fmla="val 10000"/>
          </a:avLst>
        </a:prstGeom>
        <a:solidFill>
          <a:schemeClr val="bg2">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Superviseur 3</a:t>
          </a:r>
        </a:p>
      </dgm:t>
    </dgm:pt>
    <dgm:pt modelId="{25800C5D-F370-45DF-BC37-570D46FF31D7}" type="parTrans" cxnId="{F2A16158-C82B-4728-979D-7968B96D66D0}">
      <dgm:prSet/>
      <dgm:spPr/>
      <dgm:t>
        <a:bodyPr/>
        <a:lstStyle/>
        <a:p>
          <a:endParaRPr lang="fr-FR"/>
        </a:p>
      </dgm:t>
    </dgm:pt>
    <dgm:pt modelId="{F390CFD6-8C29-4F39-8154-61B967F37A74}" type="sibTrans" cxnId="{F2A16158-C82B-4728-979D-7968B96D66D0}">
      <dgm:prSet/>
      <dgm:spPr/>
      <dgm:t>
        <a:bodyPr/>
        <a:lstStyle/>
        <a:p>
          <a:endParaRPr lang="fr-FR"/>
        </a:p>
      </dgm:t>
    </dgm:pt>
    <dgm:pt modelId="{1643C97A-6E61-4144-B4AD-82D06AA81CE7}">
      <dgm:prSet/>
      <dgm:spPr>
        <a:xfrm>
          <a:off x="2202939" y="805590"/>
          <a:ext cx="700247" cy="35012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Equipe 2</a:t>
          </a:r>
        </a:p>
      </dgm:t>
    </dgm:pt>
    <dgm:pt modelId="{6CF8BF4A-0B4A-4888-864E-3CDA123CDC6B}" type="parTrans" cxnId="{25EC9A64-E751-4DD5-9879-B5D2E544EFC9}">
      <dgm:prSet/>
      <dgm:spPr>
        <a:xfrm rot="2142401">
          <a:off x="1890418" y="871169"/>
          <a:ext cx="344943" cy="17644"/>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09CFD6E3-E916-4B86-8F15-D1642E925A08}" type="sibTrans" cxnId="{25EC9A64-E751-4DD5-9879-B5D2E544EFC9}">
      <dgm:prSet/>
      <dgm:spPr/>
      <dgm:t>
        <a:bodyPr/>
        <a:lstStyle/>
        <a:p>
          <a:endParaRPr lang="fr-FR"/>
        </a:p>
      </dgm:t>
    </dgm:pt>
    <dgm:pt modelId="{1F87030C-5C4B-442D-8780-F77CBA03B49A}">
      <dgm:prSet/>
      <dgm:spPr>
        <a:xfrm>
          <a:off x="2202939" y="402947"/>
          <a:ext cx="700247" cy="35012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Equipe 1</a:t>
          </a:r>
        </a:p>
      </dgm:t>
    </dgm:pt>
    <dgm:pt modelId="{2BB37F29-B8A1-41F2-902C-B26F1CCCF5EA}" type="parTrans" cxnId="{9A0A76B7-97F4-4199-A572-FC65AF61921C}">
      <dgm:prSet/>
      <dgm:spPr>
        <a:xfrm rot="19457599">
          <a:off x="1890418" y="669848"/>
          <a:ext cx="344943" cy="17644"/>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56ADC731-7409-4B05-94FE-CBEEE3DF0132}" type="sibTrans" cxnId="{9A0A76B7-97F4-4199-A572-FC65AF61921C}">
      <dgm:prSet/>
      <dgm:spPr/>
      <dgm:t>
        <a:bodyPr/>
        <a:lstStyle/>
        <a:p>
          <a:endParaRPr lang="fr-FR"/>
        </a:p>
      </dgm:t>
    </dgm:pt>
    <dgm:pt modelId="{3B1399B5-9780-4FAC-9A43-54F497D5EF24}">
      <dgm:prSet/>
      <dgm:spPr>
        <a:xfrm>
          <a:off x="2202939" y="1208232"/>
          <a:ext cx="700247" cy="35012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Equipe 3</a:t>
          </a:r>
        </a:p>
      </dgm:t>
    </dgm:pt>
    <dgm:pt modelId="{6362AC5D-8B91-4634-9D42-88C52CEE10F6}" type="parTrans" cxnId="{2A1B9618-A379-4AAB-8DE6-F573C375C651}">
      <dgm:prSet/>
      <dgm:spPr>
        <a:xfrm rot="19457599">
          <a:off x="1890418" y="1475133"/>
          <a:ext cx="344943" cy="17644"/>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B8EF3E1C-F9FC-46ED-8E3B-27076850C558}" type="sibTrans" cxnId="{2A1B9618-A379-4AAB-8DE6-F573C375C651}">
      <dgm:prSet/>
      <dgm:spPr/>
      <dgm:t>
        <a:bodyPr/>
        <a:lstStyle/>
        <a:p>
          <a:endParaRPr lang="fr-FR"/>
        </a:p>
      </dgm:t>
    </dgm:pt>
    <dgm:pt modelId="{B31C5F25-9E81-43F7-8224-B931EC9E1F63}">
      <dgm:prSet/>
      <dgm:spPr>
        <a:xfrm>
          <a:off x="2202939" y="1610875"/>
          <a:ext cx="700247" cy="35012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Equipe 4</a:t>
          </a:r>
        </a:p>
      </dgm:t>
    </dgm:pt>
    <dgm:pt modelId="{321E69AC-DC3F-4179-BCB9-A8D27B5BBD13}" type="parTrans" cxnId="{8E11A522-F3FB-4C05-8217-6F376860DAF4}">
      <dgm:prSet/>
      <dgm:spPr>
        <a:xfrm rot="2142401">
          <a:off x="1890418" y="1676454"/>
          <a:ext cx="344943" cy="17644"/>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4F6010B2-BF78-456E-97F6-5BEF88B7FDD9}" type="sibTrans" cxnId="{8E11A522-F3FB-4C05-8217-6F376860DAF4}">
      <dgm:prSet/>
      <dgm:spPr/>
      <dgm:t>
        <a:bodyPr/>
        <a:lstStyle/>
        <a:p>
          <a:endParaRPr lang="fr-FR"/>
        </a:p>
      </dgm:t>
    </dgm:pt>
    <dgm:pt modelId="{F37D0356-397A-4262-98DD-E6625E5FAF06}">
      <dgm:prSet/>
      <dgm:spPr>
        <a:xfrm>
          <a:off x="2202939" y="2013518"/>
          <a:ext cx="700247" cy="35012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Equipe 5</a:t>
          </a:r>
        </a:p>
      </dgm:t>
    </dgm:pt>
    <dgm:pt modelId="{E0533E48-E597-468E-ACE6-A4CF49398017}" type="parTrans" cxnId="{60EEC1D2-8FBC-4C9B-863B-00B06DF07999}">
      <dgm:prSet/>
      <dgm:spPr>
        <a:xfrm rot="19457599">
          <a:off x="1890418" y="2280418"/>
          <a:ext cx="344943" cy="17644"/>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8C59218E-06E9-486B-A6E8-DB810404C1A7}" type="sibTrans" cxnId="{60EEC1D2-8FBC-4C9B-863B-00B06DF07999}">
      <dgm:prSet/>
      <dgm:spPr/>
      <dgm:t>
        <a:bodyPr/>
        <a:lstStyle/>
        <a:p>
          <a:endParaRPr lang="fr-FR"/>
        </a:p>
      </dgm:t>
    </dgm:pt>
    <dgm:pt modelId="{BC6AAA53-9D90-4572-9A0F-B5FF4EDFAC48}">
      <dgm:prSet/>
      <dgm:spPr>
        <a:xfrm>
          <a:off x="2202939" y="2416160"/>
          <a:ext cx="700247" cy="35012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Equipe 6</a:t>
          </a:r>
        </a:p>
      </dgm:t>
    </dgm:pt>
    <dgm:pt modelId="{6483CBB6-9721-4FC7-B22D-3C4657FA28AA}" type="parTrans" cxnId="{1C079DD9-B2B0-44D6-978B-64D27016F9E9}">
      <dgm:prSet/>
      <dgm:spPr>
        <a:xfrm rot="2142401">
          <a:off x="1890418" y="2481739"/>
          <a:ext cx="344943" cy="17644"/>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296A526C-906C-41DA-A6BD-78893D6B1898}" type="sibTrans" cxnId="{1C079DD9-B2B0-44D6-978B-64D27016F9E9}">
      <dgm:prSet/>
      <dgm:spPr/>
      <dgm:t>
        <a:bodyPr/>
        <a:lstStyle/>
        <a:p>
          <a:endParaRPr lang="fr-FR"/>
        </a:p>
      </dgm:t>
    </dgm:pt>
    <dgm:pt modelId="{69D48C2B-C154-42FC-BB0F-1E1D1D0B79BB}">
      <dgm:prSet/>
      <dgm:spPr>
        <a:xfrm>
          <a:off x="3183287" y="305"/>
          <a:ext cx="700247" cy="35012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Chef d’équipe</a:t>
          </a:r>
        </a:p>
      </dgm:t>
    </dgm:pt>
    <dgm:pt modelId="{E3E88DEB-E6F1-44ED-8E9F-D7BD3FEEF0E7}" type="parTrans" cxnId="{03FD61BF-7CFD-4DB8-BF37-70B43718904F}">
      <dgm:prSet/>
      <dgm:spPr>
        <a:xfrm rot="18289469">
          <a:off x="2797994" y="367866"/>
          <a:ext cx="490486" cy="17644"/>
        </a:xfrm>
        <a:custGeom>
          <a:avLst/>
          <a:gdLst/>
          <a:ahLst/>
          <a:cxnLst/>
          <a:rect l="0" t="0" r="0" b="0"/>
          <a:pathLst>
            <a:path>
              <a:moveTo>
                <a:pt x="0" y="8822"/>
              </a:moveTo>
              <a:lnTo>
                <a:pt x="490486"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56C713BC-287A-40FD-AD4C-1D8864F19A2C}" type="sibTrans" cxnId="{03FD61BF-7CFD-4DB8-BF37-70B43718904F}">
      <dgm:prSet/>
      <dgm:spPr/>
      <dgm:t>
        <a:bodyPr/>
        <a:lstStyle/>
        <a:p>
          <a:endParaRPr lang="fr-FR"/>
        </a:p>
      </dgm:t>
    </dgm:pt>
    <dgm:pt modelId="{E544AFF4-16C5-4B62-814B-7292EBF46233}">
      <dgm:prSet/>
      <dgm:spPr>
        <a:xfrm>
          <a:off x="3183287" y="402947"/>
          <a:ext cx="700247" cy="35012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Enquêteur ménage</a:t>
          </a:r>
        </a:p>
      </dgm:t>
    </dgm:pt>
    <dgm:pt modelId="{413F215D-7B7C-4501-9F7E-9B1B9E008A98}" type="parTrans" cxnId="{6394789C-4A4B-44EA-A76E-8737DDBA3242}">
      <dgm:prSet/>
      <dgm:spPr>
        <a:xfrm>
          <a:off x="2903187" y="569187"/>
          <a:ext cx="280099" cy="17644"/>
        </a:xfrm>
        <a:custGeom>
          <a:avLst/>
          <a:gdLst/>
          <a:ahLst/>
          <a:cxnLst/>
          <a:rect l="0" t="0" r="0" b="0"/>
          <a:pathLst>
            <a:path>
              <a:moveTo>
                <a:pt x="0" y="8822"/>
              </a:moveTo>
              <a:lnTo>
                <a:pt x="280099"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0C7DAD1B-8554-4BA3-8C7D-6D51D2403B4D}" type="sibTrans" cxnId="{6394789C-4A4B-44EA-A76E-8737DDBA3242}">
      <dgm:prSet/>
      <dgm:spPr/>
      <dgm:t>
        <a:bodyPr/>
        <a:lstStyle/>
        <a:p>
          <a:endParaRPr lang="fr-FR"/>
        </a:p>
      </dgm:t>
    </dgm:pt>
    <dgm:pt modelId="{85E8F1DF-4309-4860-8ECE-43266CBB295C}">
      <dgm:prSet/>
      <dgm:spPr>
        <a:xfrm>
          <a:off x="3183287" y="805590"/>
          <a:ext cx="700247" cy="35012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Mesureur</a:t>
          </a:r>
        </a:p>
      </dgm:t>
    </dgm:pt>
    <dgm:pt modelId="{A9EC94C8-BC92-4C80-BFA8-26CCC8AB9483}" type="parTrans" cxnId="{0C5B0138-5E91-4461-AB1D-087AA9298C9A}">
      <dgm:prSet/>
      <dgm:spPr>
        <a:xfrm rot="3310531">
          <a:off x="2797994" y="770509"/>
          <a:ext cx="490486" cy="17644"/>
        </a:xfrm>
        <a:custGeom>
          <a:avLst/>
          <a:gdLst/>
          <a:ahLst/>
          <a:cxnLst/>
          <a:rect l="0" t="0" r="0" b="0"/>
          <a:pathLst>
            <a:path>
              <a:moveTo>
                <a:pt x="0" y="8822"/>
              </a:moveTo>
              <a:lnTo>
                <a:pt x="490486" y="8822"/>
              </a:lnTo>
            </a:path>
          </a:pathLst>
        </a:custGeom>
        <a:noFill/>
        <a:ln w="12700" cap="flat" cmpd="sng" algn="ctr">
          <a:solidFill>
            <a:schemeClr val="accent1">
              <a:lumMod val="60000"/>
              <a:lumOff val="40000"/>
            </a:schemeClr>
          </a:solidFill>
          <a:prstDash val="solid"/>
          <a:miter lim="800000"/>
        </a:ln>
        <a:effectLst/>
      </dgm:spPr>
      <dgm:t>
        <a:bodyPr/>
        <a:lstStyle/>
        <a:p>
          <a:endParaRPr lang="fr-FR">
            <a:solidFill>
              <a:sysClr val="windowText" lastClr="000000">
                <a:hueOff val="0"/>
                <a:satOff val="0"/>
                <a:lumOff val="0"/>
                <a:alphaOff val="0"/>
              </a:sysClr>
            </a:solidFill>
            <a:latin typeface="Calibri" panose="020F0502020204030204"/>
            <a:ea typeface="+mn-ea"/>
            <a:cs typeface="+mn-cs"/>
          </a:endParaRPr>
        </a:p>
      </dgm:t>
    </dgm:pt>
    <dgm:pt modelId="{7566290D-DC21-4B36-BD4A-8DD18383C6E0}" type="sibTrans" cxnId="{0C5B0138-5E91-4461-AB1D-087AA9298C9A}">
      <dgm:prSet/>
      <dgm:spPr/>
      <dgm:t>
        <a:bodyPr/>
        <a:lstStyle/>
        <a:p>
          <a:endParaRPr lang="fr-FR"/>
        </a:p>
      </dgm:t>
    </dgm:pt>
    <dgm:pt modelId="{8A2F5B1C-EC2C-4BEE-ADA4-202B602CBD2E}">
      <dgm:prSet/>
      <dgm:spPr>
        <a:solidFill>
          <a:schemeClr val="accent1">
            <a:lumMod val="75000"/>
          </a:schemeClr>
        </a:solidFill>
      </dgm:spPr>
      <dgm:t>
        <a:bodyPr/>
        <a:lstStyle/>
        <a:p>
          <a:r>
            <a:rPr lang="fr-FR" dirty="0"/>
            <a:t>ASC/Guide</a:t>
          </a:r>
        </a:p>
      </dgm:t>
    </dgm:pt>
    <dgm:pt modelId="{0E6ACD0B-F16A-40C0-8C24-C209B0643205}" type="parTrans" cxnId="{2D3A1DDF-D044-4EDE-9E34-55690FA447DC}">
      <dgm:prSet/>
      <dgm:spPr>
        <a:ln>
          <a:solidFill>
            <a:schemeClr val="accent1">
              <a:lumMod val="75000"/>
            </a:schemeClr>
          </a:solidFill>
        </a:ln>
      </dgm:spPr>
      <dgm:t>
        <a:bodyPr/>
        <a:lstStyle/>
        <a:p>
          <a:endParaRPr lang="fr-FR"/>
        </a:p>
      </dgm:t>
    </dgm:pt>
    <dgm:pt modelId="{D081EF11-9313-4118-B2B6-3941F3BDC4B2}" type="sibTrans" cxnId="{2D3A1DDF-D044-4EDE-9E34-55690FA447DC}">
      <dgm:prSet/>
      <dgm:spPr/>
      <dgm:t>
        <a:bodyPr/>
        <a:lstStyle/>
        <a:p>
          <a:endParaRPr lang="fr-FR"/>
        </a:p>
      </dgm:t>
    </dgm:pt>
    <dgm:pt modelId="{366AE679-F355-4C8D-9969-04EA519ACB03}">
      <dgm:prSet/>
      <dgm:spPr>
        <a:xfrm>
          <a:off x="3183287" y="805590"/>
          <a:ext cx="700247" cy="350123"/>
        </a:xfr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fr-FR" dirty="0">
              <a:solidFill>
                <a:sysClr val="window" lastClr="FFFFFF"/>
              </a:solidFill>
              <a:latin typeface="Calibri" panose="020F0502020204030204"/>
              <a:ea typeface="+mn-ea"/>
              <a:cs typeface="+mn-cs"/>
            </a:rPr>
            <a:t>Assistant-Mesureur</a:t>
          </a:r>
        </a:p>
      </dgm:t>
    </dgm:pt>
    <dgm:pt modelId="{F7A492E8-9FC5-4EE9-83F3-4ED2CC102830}" type="parTrans" cxnId="{D9E5E416-A8F8-497B-986F-3D6112F0F170}">
      <dgm:prSet/>
      <dgm:spPr>
        <a:ln>
          <a:solidFill>
            <a:schemeClr val="accent1">
              <a:lumMod val="60000"/>
              <a:lumOff val="40000"/>
            </a:schemeClr>
          </a:solidFill>
        </a:ln>
      </dgm:spPr>
      <dgm:t>
        <a:bodyPr/>
        <a:lstStyle/>
        <a:p>
          <a:endParaRPr lang="fr-FR"/>
        </a:p>
      </dgm:t>
    </dgm:pt>
    <dgm:pt modelId="{63B2AA5F-3A8A-4E59-814A-890138EFA8F5}" type="sibTrans" cxnId="{D9E5E416-A8F8-497B-986F-3D6112F0F170}">
      <dgm:prSet/>
      <dgm:spPr/>
      <dgm:t>
        <a:bodyPr/>
        <a:lstStyle/>
        <a:p>
          <a:endParaRPr lang="fr-FR"/>
        </a:p>
      </dgm:t>
    </dgm:pt>
    <dgm:pt modelId="{C0F04A27-F71C-4E2A-9166-C30CA2DB1A67}" type="pres">
      <dgm:prSet presAssocID="{D8DC86FF-9C68-454B-97CC-6D085D2CAC85}" presName="diagram" presStyleCnt="0">
        <dgm:presLayoutVars>
          <dgm:chPref val="1"/>
          <dgm:dir/>
          <dgm:animOne val="branch"/>
          <dgm:animLvl val="lvl"/>
          <dgm:resizeHandles val="exact"/>
        </dgm:presLayoutVars>
      </dgm:prSet>
      <dgm:spPr/>
    </dgm:pt>
    <dgm:pt modelId="{877123AC-8A79-4F53-967F-3C7ACF6709C9}" type="pres">
      <dgm:prSet presAssocID="{202F0E09-F5F2-4A42-80D9-69C9EA906069}" presName="root1" presStyleCnt="0"/>
      <dgm:spPr/>
    </dgm:pt>
    <dgm:pt modelId="{5A9FE2BA-3C13-42C9-989A-43C42DD2D486}" type="pres">
      <dgm:prSet presAssocID="{202F0E09-F5F2-4A42-80D9-69C9EA906069}" presName="LevelOneTextNode" presStyleLbl="node0" presStyleIdx="0" presStyleCnt="3">
        <dgm:presLayoutVars>
          <dgm:chPref val="3"/>
        </dgm:presLayoutVars>
      </dgm:prSet>
      <dgm:spPr/>
    </dgm:pt>
    <dgm:pt modelId="{071D6DAF-5395-4405-ADDB-7986CD59DFEB}" type="pres">
      <dgm:prSet presAssocID="{202F0E09-F5F2-4A42-80D9-69C9EA906069}" presName="level2hierChild" presStyleCnt="0"/>
      <dgm:spPr/>
    </dgm:pt>
    <dgm:pt modelId="{F7C4E5DC-6A31-49DD-9CE5-D6BD948BC37F}" type="pres">
      <dgm:prSet presAssocID="{2BB37F29-B8A1-41F2-902C-B26F1CCCF5EA}" presName="conn2-1" presStyleLbl="parChTrans1D2" presStyleIdx="0" presStyleCnt="6"/>
      <dgm:spPr/>
    </dgm:pt>
    <dgm:pt modelId="{DA0AA220-00A5-415C-9896-B5D6D305E05B}" type="pres">
      <dgm:prSet presAssocID="{2BB37F29-B8A1-41F2-902C-B26F1CCCF5EA}" presName="connTx" presStyleLbl="parChTrans1D2" presStyleIdx="0" presStyleCnt="6"/>
      <dgm:spPr/>
    </dgm:pt>
    <dgm:pt modelId="{7B1AB9D8-8F58-4CEE-9E9B-B8D39A73CEDA}" type="pres">
      <dgm:prSet presAssocID="{1F87030C-5C4B-442D-8780-F77CBA03B49A}" presName="root2" presStyleCnt="0"/>
      <dgm:spPr/>
    </dgm:pt>
    <dgm:pt modelId="{038D44BD-0E7A-4732-B308-C7D9F5D04E95}" type="pres">
      <dgm:prSet presAssocID="{1F87030C-5C4B-442D-8780-F77CBA03B49A}" presName="LevelTwoTextNode" presStyleLbl="node2" presStyleIdx="0" presStyleCnt="6">
        <dgm:presLayoutVars>
          <dgm:chPref val="3"/>
        </dgm:presLayoutVars>
      </dgm:prSet>
      <dgm:spPr/>
    </dgm:pt>
    <dgm:pt modelId="{2BBA8B3A-27BC-4DBA-9742-A7AA3D7B8351}" type="pres">
      <dgm:prSet presAssocID="{1F87030C-5C4B-442D-8780-F77CBA03B49A}" presName="level3hierChild" presStyleCnt="0"/>
      <dgm:spPr/>
    </dgm:pt>
    <dgm:pt modelId="{1A8E0E13-A2AF-448D-8E51-103926558B34}" type="pres">
      <dgm:prSet presAssocID="{E3E88DEB-E6F1-44ED-8E9F-D7BD3FEEF0E7}" presName="conn2-1" presStyleLbl="parChTrans1D3" presStyleIdx="0" presStyleCnt="4"/>
      <dgm:spPr/>
    </dgm:pt>
    <dgm:pt modelId="{52F28218-4F8D-43B5-9BBA-00D874C9CF44}" type="pres">
      <dgm:prSet presAssocID="{E3E88DEB-E6F1-44ED-8E9F-D7BD3FEEF0E7}" presName="connTx" presStyleLbl="parChTrans1D3" presStyleIdx="0" presStyleCnt="4"/>
      <dgm:spPr/>
    </dgm:pt>
    <dgm:pt modelId="{52CB2629-7B17-459D-BB54-5F945C90575E}" type="pres">
      <dgm:prSet presAssocID="{69D48C2B-C154-42FC-BB0F-1E1D1D0B79BB}" presName="root2" presStyleCnt="0"/>
      <dgm:spPr/>
    </dgm:pt>
    <dgm:pt modelId="{A610CE0D-B857-4D2F-A67D-85BF7B903625}" type="pres">
      <dgm:prSet presAssocID="{69D48C2B-C154-42FC-BB0F-1E1D1D0B79BB}" presName="LevelTwoTextNode" presStyleLbl="node3" presStyleIdx="0" presStyleCnt="4">
        <dgm:presLayoutVars>
          <dgm:chPref val="3"/>
        </dgm:presLayoutVars>
      </dgm:prSet>
      <dgm:spPr/>
    </dgm:pt>
    <dgm:pt modelId="{FB0C0E66-D636-4129-9273-CCE00C886610}" type="pres">
      <dgm:prSet presAssocID="{69D48C2B-C154-42FC-BB0F-1E1D1D0B79BB}" presName="level3hierChild" presStyleCnt="0"/>
      <dgm:spPr/>
    </dgm:pt>
    <dgm:pt modelId="{A60E057A-4B37-4770-947F-D8BEB66F3FEA}" type="pres">
      <dgm:prSet presAssocID="{0E6ACD0B-F16A-40C0-8C24-C209B0643205}" presName="conn2-1" presStyleLbl="parChTrans1D4" presStyleIdx="0" presStyleCnt="1"/>
      <dgm:spPr/>
    </dgm:pt>
    <dgm:pt modelId="{A095AEE9-56E6-4623-891C-1A812A8727A1}" type="pres">
      <dgm:prSet presAssocID="{0E6ACD0B-F16A-40C0-8C24-C209B0643205}" presName="connTx" presStyleLbl="parChTrans1D4" presStyleIdx="0" presStyleCnt="1"/>
      <dgm:spPr/>
    </dgm:pt>
    <dgm:pt modelId="{1BED90EA-FE10-4356-B3B3-53644837F5C1}" type="pres">
      <dgm:prSet presAssocID="{8A2F5B1C-EC2C-4BEE-ADA4-202B602CBD2E}" presName="root2" presStyleCnt="0"/>
      <dgm:spPr/>
    </dgm:pt>
    <dgm:pt modelId="{E9307506-8444-4332-AC1C-7F5EFF1B53F0}" type="pres">
      <dgm:prSet presAssocID="{8A2F5B1C-EC2C-4BEE-ADA4-202B602CBD2E}" presName="LevelTwoTextNode" presStyleLbl="node4" presStyleIdx="0" presStyleCnt="1">
        <dgm:presLayoutVars>
          <dgm:chPref val="3"/>
        </dgm:presLayoutVars>
      </dgm:prSet>
      <dgm:spPr/>
    </dgm:pt>
    <dgm:pt modelId="{B79483E2-A579-4DBF-87F4-FFF5A2D2B219}" type="pres">
      <dgm:prSet presAssocID="{8A2F5B1C-EC2C-4BEE-ADA4-202B602CBD2E}" presName="level3hierChild" presStyleCnt="0"/>
      <dgm:spPr/>
    </dgm:pt>
    <dgm:pt modelId="{18870FEB-BC05-456E-8FB0-7EAE8E0AA3A9}" type="pres">
      <dgm:prSet presAssocID="{413F215D-7B7C-4501-9F7E-9B1B9E008A98}" presName="conn2-1" presStyleLbl="parChTrans1D3" presStyleIdx="1" presStyleCnt="4"/>
      <dgm:spPr/>
    </dgm:pt>
    <dgm:pt modelId="{E705DE20-3A93-4177-9FDD-80846A1C9257}" type="pres">
      <dgm:prSet presAssocID="{413F215D-7B7C-4501-9F7E-9B1B9E008A98}" presName="connTx" presStyleLbl="parChTrans1D3" presStyleIdx="1" presStyleCnt="4"/>
      <dgm:spPr/>
    </dgm:pt>
    <dgm:pt modelId="{1F262EA7-DD8E-4AEC-B417-B669BA6543E1}" type="pres">
      <dgm:prSet presAssocID="{E544AFF4-16C5-4B62-814B-7292EBF46233}" presName="root2" presStyleCnt="0"/>
      <dgm:spPr/>
    </dgm:pt>
    <dgm:pt modelId="{EB2D288A-9E9E-4FCC-B5C0-7C7CE39E45B6}" type="pres">
      <dgm:prSet presAssocID="{E544AFF4-16C5-4B62-814B-7292EBF46233}" presName="LevelTwoTextNode" presStyleLbl="node3" presStyleIdx="1" presStyleCnt="4">
        <dgm:presLayoutVars>
          <dgm:chPref val="3"/>
        </dgm:presLayoutVars>
      </dgm:prSet>
      <dgm:spPr/>
    </dgm:pt>
    <dgm:pt modelId="{5ED7280B-FF08-4706-899A-22C2404BFDA7}" type="pres">
      <dgm:prSet presAssocID="{E544AFF4-16C5-4B62-814B-7292EBF46233}" presName="level3hierChild" presStyleCnt="0"/>
      <dgm:spPr/>
    </dgm:pt>
    <dgm:pt modelId="{FFE34669-7279-4C26-B8F2-BD8013F283DD}" type="pres">
      <dgm:prSet presAssocID="{A9EC94C8-BC92-4C80-BFA8-26CCC8AB9483}" presName="conn2-1" presStyleLbl="parChTrans1D3" presStyleIdx="2" presStyleCnt="4"/>
      <dgm:spPr/>
    </dgm:pt>
    <dgm:pt modelId="{AA90E36C-5648-4335-B484-CF6FEC467A67}" type="pres">
      <dgm:prSet presAssocID="{A9EC94C8-BC92-4C80-BFA8-26CCC8AB9483}" presName="connTx" presStyleLbl="parChTrans1D3" presStyleIdx="2" presStyleCnt="4"/>
      <dgm:spPr/>
    </dgm:pt>
    <dgm:pt modelId="{39F0D8D4-281C-49B4-82E1-FD5476E8D7EC}" type="pres">
      <dgm:prSet presAssocID="{85E8F1DF-4309-4860-8ECE-43266CBB295C}" presName="root2" presStyleCnt="0"/>
      <dgm:spPr/>
    </dgm:pt>
    <dgm:pt modelId="{3AE21DAE-5322-4F43-A56D-0B7205B422BF}" type="pres">
      <dgm:prSet presAssocID="{85E8F1DF-4309-4860-8ECE-43266CBB295C}" presName="LevelTwoTextNode" presStyleLbl="node3" presStyleIdx="2" presStyleCnt="4">
        <dgm:presLayoutVars>
          <dgm:chPref val="3"/>
        </dgm:presLayoutVars>
      </dgm:prSet>
      <dgm:spPr/>
    </dgm:pt>
    <dgm:pt modelId="{82A5ABB8-2310-48E0-B6A2-3369CF989FD0}" type="pres">
      <dgm:prSet presAssocID="{85E8F1DF-4309-4860-8ECE-43266CBB295C}" presName="level3hierChild" presStyleCnt="0"/>
      <dgm:spPr/>
    </dgm:pt>
    <dgm:pt modelId="{C3E12EDB-8A25-429D-9A07-C1F1FFF78D7E}" type="pres">
      <dgm:prSet presAssocID="{F7A492E8-9FC5-4EE9-83F3-4ED2CC102830}" presName="conn2-1" presStyleLbl="parChTrans1D3" presStyleIdx="3" presStyleCnt="4"/>
      <dgm:spPr/>
    </dgm:pt>
    <dgm:pt modelId="{427561D3-7325-4123-AE4E-021903EC7786}" type="pres">
      <dgm:prSet presAssocID="{F7A492E8-9FC5-4EE9-83F3-4ED2CC102830}" presName="connTx" presStyleLbl="parChTrans1D3" presStyleIdx="3" presStyleCnt="4"/>
      <dgm:spPr/>
    </dgm:pt>
    <dgm:pt modelId="{1F88767F-BAD5-46B7-A30F-CAD1383C1E7F}" type="pres">
      <dgm:prSet presAssocID="{366AE679-F355-4C8D-9969-04EA519ACB03}" presName="root2" presStyleCnt="0"/>
      <dgm:spPr/>
    </dgm:pt>
    <dgm:pt modelId="{97231C1E-FD5B-4898-A3DB-F035EAEE0C6D}" type="pres">
      <dgm:prSet presAssocID="{366AE679-F355-4C8D-9969-04EA519ACB03}" presName="LevelTwoTextNode" presStyleLbl="node3" presStyleIdx="3" presStyleCnt="4">
        <dgm:presLayoutVars>
          <dgm:chPref val="3"/>
        </dgm:presLayoutVars>
      </dgm:prSet>
      <dgm:spPr>
        <a:prstGeom prst="roundRect">
          <a:avLst>
            <a:gd name="adj" fmla="val 10000"/>
          </a:avLst>
        </a:prstGeom>
      </dgm:spPr>
    </dgm:pt>
    <dgm:pt modelId="{434A4D21-34E1-47E9-BBC9-D338C1CBFD19}" type="pres">
      <dgm:prSet presAssocID="{366AE679-F355-4C8D-9969-04EA519ACB03}" presName="level3hierChild" presStyleCnt="0"/>
      <dgm:spPr/>
    </dgm:pt>
    <dgm:pt modelId="{50EEE3DB-8A5D-4594-AA3F-0BB20ECED26E}" type="pres">
      <dgm:prSet presAssocID="{6CF8BF4A-0B4A-4888-864E-3CDA123CDC6B}" presName="conn2-1" presStyleLbl="parChTrans1D2" presStyleIdx="1" presStyleCnt="6"/>
      <dgm:spPr/>
    </dgm:pt>
    <dgm:pt modelId="{B2B4C96C-7196-45B4-AFF1-A9FB255FC7DF}" type="pres">
      <dgm:prSet presAssocID="{6CF8BF4A-0B4A-4888-864E-3CDA123CDC6B}" presName="connTx" presStyleLbl="parChTrans1D2" presStyleIdx="1" presStyleCnt="6"/>
      <dgm:spPr/>
    </dgm:pt>
    <dgm:pt modelId="{72CA07E8-D0B3-43D1-84BC-2F8890DD4503}" type="pres">
      <dgm:prSet presAssocID="{1643C97A-6E61-4144-B4AD-82D06AA81CE7}" presName="root2" presStyleCnt="0"/>
      <dgm:spPr/>
    </dgm:pt>
    <dgm:pt modelId="{E5AD46C8-8B46-4DFB-9D0D-03DAE474DEF9}" type="pres">
      <dgm:prSet presAssocID="{1643C97A-6E61-4144-B4AD-82D06AA81CE7}" presName="LevelTwoTextNode" presStyleLbl="node2" presStyleIdx="1" presStyleCnt="6">
        <dgm:presLayoutVars>
          <dgm:chPref val="3"/>
        </dgm:presLayoutVars>
      </dgm:prSet>
      <dgm:spPr/>
    </dgm:pt>
    <dgm:pt modelId="{36E43242-A076-4F1D-BC90-5154646715AE}" type="pres">
      <dgm:prSet presAssocID="{1643C97A-6E61-4144-B4AD-82D06AA81CE7}" presName="level3hierChild" presStyleCnt="0"/>
      <dgm:spPr/>
    </dgm:pt>
    <dgm:pt modelId="{D9B9C354-0644-48D9-A564-FD2EB66E759A}" type="pres">
      <dgm:prSet presAssocID="{6831C277-F935-491C-B250-60ECC44A45AC}" presName="root1" presStyleCnt="0"/>
      <dgm:spPr/>
    </dgm:pt>
    <dgm:pt modelId="{36EF9C2D-7A07-43E6-9F5C-016408E8974B}" type="pres">
      <dgm:prSet presAssocID="{6831C277-F935-491C-B250-60ECC44A45AC}" presName="LevelOneTextNode" presStyleLbl="node0" presStyleIdx="1" presStyleCnt="3">
        <dgm:presLayoutVars>
          <dgm:chPref val="3"/>
        </dgm:presLayoutVars>
      </dgm:prSet>
      <dgm:spPr/>
    </dgm:pt>
    <dgm:pt modelId="{1C138F1E-34F6-49DB-A9F8-37DA9C77BF9C}" type="pres">
      <dgm:prSet presAssocID="{6831C277-F935-491C-B250-60ECC44A45AC}" presName="level2hierChild" presStyleCnt="0"/>
      <dgm:spPr/>
    </dgm:pt>
    <dgm:pt modelId="{C4F0A25A-69D3-446D-9DD7-2AFE92C6BFBF}" type="pres">
      <dgm:prSet presAssocID="{6362AC5D-8B91-4634-9D42-88C52CEE10F6}" presName="conn2-1" presStyleLbl="parChTrans1D2" presStyleIdx="2" presStyleCnt="6"/>
      <dgm:spPr/>
    </dgm:pt>
    <dgm:pt modelId="{A1BA1B7F-9CD7-4CAB-AD86-9309AF98E867}" type="pres">
      <dgm:prSet presAssocID="{6362AC5D-8B91-4634-9D42-88C52CEE10F6}" presName="connTx" presStyleLbl="parChTrans1D2" presStyleIdx="2" presStyleCnt="6"/>
      <dgm:spPr/>
    </dgm:pt>
    <dgm:pt modelId="{CF21CF82-6F0F-4A7D-A296-278E8E7BAB8E}" type="pres">
      <dgm:prSet presAssocID="{3B1399B5-9780-4FAC-9A43-54F497D5EF24}" presName="root2" presStyleCnt="0"/>
      <dgm:spPr/>
    </dgm:pt>
    <dgm:pt modelId="{FC93F520-8C8F-4B99-8664-0ECA86320FEF}" type="pres">
      <dgm:prSet presAssocID="{3B1399B5-9780-4FAC-9A43-54F497D5EF24}" presName="LevelTwoTextNode" presStyleLbl="node2" presStyleIdx="2" presStyleCnt="6">
        <dgm:presLayoutVars>
          <dgm:chPref val="3"/>
        </dgm:presLayoutVars>
      </dgm:prSet>
      <dgm:spPr/>
    </dgm:pt>
    <dgm:pt modelId="{67185091-2540-488F-963E-4D21E733DA9C}" type="pres">
      <dgm:prSet presAssocID="{3B1399B5-9780-4FAC-9A43-54F497D5EF24}" presName="level3hierChild" presStyleCnt="0"/>
      <dgm:spPr/>
    </dgm:pt>
    <dgm:pt modelId="{A7234641-0444-4F60-844E-E1C52C0579D6}" type="pres">
      <dgm:prSet presAssocID="{321E69AC-DC3F-4179-BCB9-A8D27B5BBD13}" presName="conn2-1" presStyleLbl="parChTrans1D2" presStyleIdx="3" presStyleCnt="6"/>
      <dgm:spPr/>
    </dgm:pt>
    <dgm:pt modelId="{9DC57AA6-6416-4827-965D-CD18BF54A5CC}" type="pres">
      <dgm:prSet presAssocID="{321E69AC-DC3F-4179-BCB9-A8D27B5BBD13}" presName="connTx" presStyleLbl="parChTrans1D2" presStyleIdx="3" presStyleCnt="6"/>
      <dgm:spPr/>
    </dgm:pt>
    <dgm:pt modelId="{9F4B1825-4F24-41BD-AB3D-D6F00F51CBA3}" type="pres">
      <dgm:prSet presAssocID="{B31C5F25-9E81-43F7-8224-B931EC9E1F63}" presName="root2" presStyleCnt="0"/>
      <dgm:spPr/>
    </dgm:pt>
    <dgm:pt modelId="{4F1EE366-3464-408D-B97C-BEC4A3437876}" type="pres">
      <dgm:prSet presAssocID="{B31C5F25-9E81-43F7-8224-B931EC9E1F63}" presName="LevelTwoTextNode" presStyleLbl="node2" presStyleIdx="3" presStyleCnt="6">
        <dgm:presLayoutVars>
          <dgm:chPref val="3"/>
        </dgm:presLayoutVars>
      </dgm:prSet>
      <dgm:spPr/>
    </dgm:pt>
    <dgm:pt modelId="{B8FDB6A8-6369-4AAA-9BFA-7F7635CB18A5}" type="pres">
      <dgm:prSet presAssocID="{B31C5F25-9E81-43F7-8224-B931EC9E1F63}" presName="level3hierChild" presStyleCnt="0"/>
      <dgm:spPr/>
    </dgm:pt>
    <dgm:pt modelId="{2EF79F6A-3979-4878-B197-62C32C9B90D0}" type="pres">
      <dgm:prSet presAssocID="{C682733E-5BCF-404F-870F-AD9DB4EF2CDB}" presName="root1" presStyleCnt="0"/>
      <dgm:spPr/>
    </dgm:pt>
    <dgm:pt modelId="{24DE4DBE-BFBF-4353-AAED-1BA3D01F92A5}" type="pres">
      <dgm:prSet presAssocID="{C682733E-5BCF-404F-870F-AD9DB4EF2CDB}" presName="LevelOneTextNode" presStyleLbl="node0" presStyleIdx="2" presStyleCnt="3">
        <dgm:presLayoutVars>
          <dgm:chPref val="3"/>
        </dgm:presLayoutVars>
      </dgm:prSet>
      <dgm:spPr/>
    </dgm:pt>
    <dgm:pt modelId="{230B78D6-0AC2-4B71-89F5-ECDF3FDC9989}" type="pres">
      <dgm:prSet presAssocID="{C682733E-5BCF-404F-870F-AD9DB4EF2CDB}" presName="level2hierChild" presStyleCnt="0"/>
      <dgm:spPr/>
    </dgm:pt>
    <dgm:pt modelId="{E19C3F3A-8720-40D8-94B1-9E910CB727DC}" type="pres">
      <dgm:prSet presAssocID="{E0533E48-E597-468E-ACE6-A4CF49398017}" presName="conn2-1" presStyleLbl="parChTrans1D2" presStyleIdx="4" presStyleCnt="6"/>
      <dgm:spPr/>
    </dgm:pt>
    <dgm:pt modelId="{CEE435AC-E175-49B7-BC2C-7F06666E2B61}" type="pres">
      <dgm:prSet presAssocID="{E0533E48-E597-468E-ACE6-A4CF49398017}" presName="connTx" presStyleLbl="parChTrans1D2" presStyleIdx="4" presStyleCnt="6"/>
      <dgm:spPr/>
    </dgm:pt>
    <dgm:pt modelId="{EEADE482-0186-4C7E-AF34-E8198B752EF3}" type="pres">
      <dgm:prSet presAssocID="{F37D0356-397A-4262-98DD-E6625E5FAF06}" presName="root2" presStyleCnt="0"/>
      <dgm:spPr/>
    </dgm:pt>
    <dgm:pt modelId="{BC845838-CE8D-4B32-83ED-6BB9AED5E47E}" type="pres">
      <dgm:prSet presAssocID="{F37D0356-397A-4262-98DD-E6625E5FAF06}" presName="LevelTwoTextNode" presStyleLbl="node2" presStyleIdx="4" presStyleCnt="6">
        <dgm:presLayoutVars>
          <dgm:chPref val="3"/>
        </dgm:presLayoutVars>
      </dgm:prSet>
      <dgm:spPr/>
    </dgm:pt>
    <dgm:pt modelId="{0180794F-8FBB-4EF0-A38C-46A389EDB022}" type="pres">
      <dgm:prSet presAssocID="{F37D0356-397A-4262-98DD-E6625E5FAF06}" presName="level3hierChild" presStyleCnt="0"/>
      <dgm:spPr/>
    </dgm:pt>
    <dgm:pt modelId="{126DBF17-C197-4026-883E-E02C84D026BB}" type="pres">
      <dgm:prSet presAssocID="{6483CBB6-9721-4FC7-B22D-3C4657FA28AA}" presName="conn2-1" presStyleLbl="parChTrans1D2" presStyleIdx="5" presStyleCnt="6"/>
      <dgm:spPr/>
    </dgm:pt>
    <dgm:pt modelId="{8AB6529C-E641-47AF-80CA-BBA8D0393FDA}" type="pres">
      <dgm:prSet presAssocID="{6483CBB6-9721-4FC7-B22D-3C4657FA28AA}" presName="connTx" presStyleLbl="parChTrans1D2" presStyleIdx="5" presStyleCnt="6"/>
      <dgm:spPr/>
    </dgm:pt>
    <dgm:pt modelId="{74EB144C-5519-4ACC-A0C5-2F48319A51A2}" type="pres">
      <dgm:prSet presAssocID="{BC6AAA53-9D90-4572-9A0F-B5FF4EDFAC48}" presName="root2" presStyleCnt="0"/>
      <dgm:spPr/>
    </dgm:pt>
    <dgm:pt modelId="{E4CFB3B0-BDCF-49D5-AF2B-DB8EA2BB20B6}" type="pres">
      <dgm:prSet presAssocID="{BC6AAA53-9D90-4572-9A0F-B5FF4EDFAC48}" presName="LevelTwoTextNode" presStyleLbl="node2" presStyleIdx="5" presStyleCnt="6">
        <dgm:presLayoutVars>
          <dgm:chPref val="3"/>
        </dgm:presLayoutVars>
      </dgm:prSet>
      <dgm:spPr/>
    </dgm:pt>
    <dgm:pt modelId="{87F6CFE4-2895-4F10-AAD4-BBEA07359410}" type="pres">
      <dgm:prSet presAssocID="{BC6AAA53-9D90-4572-9A0F-B5FF4EDFAC48}" presName="level3hierChild" presStyleCnt="0"/>
      <dgm:spPr/>
    </dgm:pt>
  </dgm:ptLst>
  <dgm:cxnLst>
    <dgm:cxn modelId="{4D1E5404-1E3B-4052-BFAD-1B6234FC1530}" type="presOf" srcId="{6483CBB6-9721-4FC7-B22D-3C4657FA28AA}" destId="{8AB6529C-E641-47AF-80CA-BBA8D0393FDA}" srcOrd="1" destOrd="0" presId="urn:microsoft.com/office/officeart/2005/8/layout/hierarchy2"/>
    <dgm:cxn modelId="{D9E5E416-A8F8-497B-986F-3D6112F0F170}" srcId="{1F87030C-5C4B-442D-8780-F77CBA03B49A}" destId="{366AE679-F355-4C8D-9969-04EA519ACB03}" srcOrd="3" destOrd="0" parTransId="{F7A492E8-9FC5-4EE9-83F3-4ED2CC102830}" sibTransId="{63B2AA5F-3A8A-4E59-814A-890138EFA8F5}"/>
    <dgm:cxn modelId="{410C8617-8228-4A77-A540-3D5F7236FB58}" type="presOf" srcId="{202F0E09-F5F2-4A42-80D9-69C9EA906069}" destId="{5A9FE2BA-3C13-42C9-989A-43C42DD2D486}" srcOrd="0" destOrd="0" presId="urn:microsoft.com/office/officeart/2005/8/layout/hierarchy2"/>
    <dgm:cxn modelId="{2A1B9618-A379-4AAB-8DE6-F573C375C651}" srcId="{6831C277-F935-491C-B250-60ECC44A45AC}" destId="{3B1399B5-9780-4FAC-9A43-54F497D5EF24}" srcOrd="0" destOrd="0" parTransId="{6362AC5D-8B91-4634-9D42-88C52CEE10F6}" sibTransId="{B8EF3E1C-F9FC-46ED-8E3B-27076850C558}"/>
    <dgm:cxn modelId="{7E8F381D-A23C-4913-9E05-C33ABAAC0A34}" type="presOf" srcId="{1643C97A-6E61-4144-B4AD-82D06AA81CE7}" destId="{E5AD46C8-8B46-4DFB-9D0D-03DAE474DEF9}" srcOrd="0" destOrd="0" presId="urn:microsoft.com/office/officeart/2005/8/layout/hierarchy2"/>
    <dgm:cxn modelId="{8E11A522-F3FB-4C05-8217-6F376860DAF4}" srcId="{6831C277-F935-491C-B250-60ECC44A45AC}" destId="{B31C5F25-9E81-43F7-8224-B931EC9E1F63}" srcOrd="1" destOrd="0" parTransId="{321E69AC-DC3F-4179-BCB9-A8D27B5BBD13}" sibTransId="{4F6010B2-BF78-456E-97F6-5BEF88B7FDD9}"/>
    <dgm:cxn modelId="{B62F0123-27E1-46B2-89A9-080C1F7EE7EC}" type="presOf" srcId="{1F87030C-5C4B-442D-8780-F77CBA03B49A}" destId="{038D44BD-0E7A-4732-B308-C7D9F5D04E95}" srcOrd="0" destOrd="0" presId="urn:microsoft.com/office/officeart/2005/8/layout/hierarchy2"/>
    <dgm:cxn modelId="{59E7BB2C-CBA0-4090-94B8-C925CC52A7D4}" type="presOf" srcId="{85E8F1DF-4309-4860-8ECE-43266CBB295C}" destId="{3AE21DAE-5322-4F43-A56D-0B7205B422BF}" srcOrd="0" destOrd="0" presId="urn:microsoft.com/office/officeart/2005/8/layout/hierarchy2"/>
    <dgm:cxn modelId="{1EBEDC34-038F-492A-BFA8-CDF1C3581462}" type="presOf" srcId="{6CF8BF4A-0B4A-4888-864E-3CDA123CDC6B}" destId="{B2B4C96C-7196-45B4-AFF1-A9FB255FC7DF}" srcOrd="1" destOrd="0" presId="urn:microsoft.com/office/officeart/2005/8/layout/hierarchy2"/>
    <dgm:cxn modelId="{46DE4337-B543-41B2-BFA7-7B3C2247A983}" type="presOf" srcId="{E3E88DEB-E6F1-44ED-8E9F-D7BD3FEEF0E7}" destId="{1A8E0E13-A2AF-448D-8E51-103926558B34}" srcOrd="0" destOrd="0" presId="urn:microsoft.com/office/officeart/2005/8/layout/hierarchy2"/>
    <dgm:cxn modelId="{0C5B0138-5E91-4461-AB1D-087AA9298C9A}" srcId="{1F87030C-5C4B-442D-8780-F77CBA03B49A}" destId="{85E8F1DF-4309-4860-8ECE-43266CBB295C}" srcOrd="2" destOrd="0" parTransId="{A9EC94C8-BC92-4C80-BFA8-26CCC8AB9483}" sibTransId="{7566290D-DC21-4B36-BD4A-8DD18383C6E0}"/>
    <dgm:cxn modelId="{4B676538-854C-4317-A8F5-1ABDA571F958}" type="presOf" srcId="{F37D0356-397A-4262-98DD-E6625E5FAF06}" destId="{BC845838-CE8D-4B32-83ED-6BB9AED5E47E}" srcOrd="0" destOrd="0" presId="urn:microsoft.com/office/officeart/2005/8/layout/hierarchy2"/>
    <dgm:cxn modelId="{A633623B-399D-4439-ADA4-1242312E6DC2}" type="presOf" srcId="{A9EC94C8-BC92-4C80-BFA8-26CCC8AB9483}" destId="{FFE34669-7279-4C26-B8F2-BD8013F283DD}" srcOrd="0" destOrd="0" presId="urn:microsoft.com/office/officeart/2005/8/layout/hierarchy2"/>
    <dgm:cxn modelId="{3ED74E3B-A3A9-4E1B-932A-8E293AD4E2E2}" type="presOf" srcId="{E0533E48-E597-468E-ACE6-A4CF49398017}" destId="{E19C3F3A-8720-40D8-94B1-9E910CB727DC}" srcOrd="0" destOrd="0" presId="urn:microsoft.com/office/officeart/2005/8/layout/hierarchy2"/>
    <dgm:cxn modelId="{FC95E53D-9363-435C-8AFB-F36DD3529BD4}" type="presOf" srcId="{6831C277-F935-491C-B250-60ECC44A45AC}" destId="{36EF9C2D-7A07-43E6-9F5C-016408E8974B}" srcOrd="0" destOrd="0" presId="urn:microsoft.com/office/officeart/2005/8/layout/hierarchy2"/>
    <dgm:cxn modelId="{F0061262-6705-4034-B76C-233B78E05334}" type="presOf" srcId="{321E69AC-DC3F-4179-BCB9-A8D27B5BBD13}" destId="{9DC57AA6-6416-4827-965D-CD18BF54A5CC}" srcOrd="1" destOrd="0" presId="urn:microsoft.com/office/officeart/2005/8/layout/hierarchy2"/>
    <dgm:cxn modelId="{35497063-4A9D-4013-B6BD-491267F7F153}" type="presOf" srcId="{E3E88DEB-E6F1-44ED-8E9F-D7BD3FEEF0E7}" destId="{52F28218-4F8D-43B5-9BBA-00D874C9CF44}" srcOrd="1" destOrd="0" presId="urn:microsoft.com/office/officeart/2005/8/layout/hierarchy2"/>
    <dgm:cxn modelId="{4D9E3244-7431-46F6-9A37-D4CB34BA5C56}" type="presOf" srcId="{D8DC86FF-9C68-454B-97CC-6D085D2CAC85}" destId="{C0F04A27-F71C-4E2A-9166-C30CA2DB1A67}" srcOrd="0" destOrd="0" presId="urn:microsoft.com/office/officeart/2005/8/layout/hierarchy2"/>
    <dgm:cxn modelId="{25EC9A64-E751-4DD5-9879-B5D2E544EFC9}" srcId="{202F0E09-F5F2-4A42-80D9-69C9EA906069}" destId="{1643C97A-6E61-4144-B4AD-82D06AA81CE7}" srcOrd="1" destOrd="0" parTransId="{6CF8BF4A-0B4A-4888-864E-3CDA123CDC6B}" sibTransId="{09CFD6E3-E916-4B86-8F15-D1642E925A08}"/>
    <dgm:cxn modelId="{482F9B6A-35A4-47AD-8172-EBA59E6640C6}" type="presOf" srcId="{6362AC5D-8B91-4634-9D42-88C52CEE10F6}" destId="{C4F0A25A-69D3-446D-9DD7-2AFE92C6BFBF}" srcOrd="0" destOrd="0" presId="urn:microsoft.com/office/officeart/2005/8/layout/hierarchy2"/>
    <dgm:cxn modelId="{558CD06D-76C8-4EBC-9F49-0A967EDB1984}" type="presOf" srcId="{B31C5F25-9E81-43F7-8224-B931EC9E1F63}" destId="{4F1EE366-3464-408D-B97C-BEC4A3437876}" srcOrd="0" destOrd="0" presId="urn:microsoft.com/office/officeart/2005/8/layout/hierarchy2"/>
    <dgm:cxn modelId="{A8A23252-C1D4-4DC7-8E61-E24A1110E46E}" type="presOf" srcId="{2BB37F29-B8A1-41F2-902C-B26F1CCCF5EA}" destId="{DA0AA220-00A5-415C-9896-B5D6D305E05B}" srcOrd="1" destOrd="0" presId="urn:microsoft.com/office/officeart/2005/8/layout/hierarchy2"/>
    <dgm:cxn modelId="{538DC156-64E8-4690-AD14-4BC5BB001722}" type="presOf" srcId="{413F215D-7B7C-4501-9F7E-9B1B9E008A98}" destId="{E705DE20-3A93-4177-9FDD-80846A1C9257}" srcOrd="1" destOrd="0" presId="urn:microsoft.com/office/officeart/2005/8/layout/hierarchy2"/>
    <dgm:cxn modelId="{F2A16158-C82B-4728-979D-7968B96D66D0}" srcId="{D8DC86FF-9C68-454B-97CC-6D085D2CAC85}" destId="{C682733E-5BCF-404F-870F-AD9DB4EF2CDB}" srcOrd="2" destOrd="0" parTransId="{25800C5D-F370-45DF-BC37-570D46FF31D7}" sibTransId="{F390CFD6-8C29-4F39-8154-61B967F37A74}"/>
    <dgm:cxn modelId="{D880067F-4238-4C69-9A19-15CA8F5A8509}" type="presOf" srcId="{3B1399B5-9780-4FAC-9A43-54F497D5EF24}" destId="{FC93F520-8C8F-4B99-8664-0ECA86320FEF}" srcOrd="0" destOrd="0" presId="urn:microsoft.com/office/officeart/2005/8/layout/hierarchy2"/>
    <dgm:cxn modelId="{5ABCEE82-CA39-4F6A-8B81-BA23851865DC}" type="presOf" srcId="{69D48C2B-C154-42FC-BB0F-1E1D1D0B79BB}" destId="{A610CE0D-B857-4D2F-A67D-85BF7B903625}" srcOrd="0" destOrd="0" presId="urn:microsoft.com/office/officeart/2005/8/layout/hierarchy2"/>
    <dgm:cxn modelId="{B1E41C94-2CB6-41A5-8CBB-8EEC99495BD6}" type="presOf" srcId="{E0533E48-E597-468E-ACE6-A4CF49398017}" destId="{CEE435AC-E175-49B7-BC2C-7F06666E2B61}" srcOrd="1" destOrd="0" presId="urn:microsoft.com/office/officeart/2005/8/layout/hierarchy2"/>
    <dgm:cxn modelId="{8E80B89A-1B8D-47B5-B012-916906805194}" type="presOf" srcId="{A9EC94C8-BC92-4C80-BFA8-26CCC8AB9483}" destId="{AA90E36C-5648-4335-B484-CF6FEC467A67}" srcOrd="1" destOrd="0" presId="urn:microsoft.com/office/officeart/2005/8/layout/hierarchy2"/>
    <dgm:cxn modelId="{6394789C-4A4B-44EA-A76E-8737DDBA3242}" srcId="{1F87030C-5C4B-442D-8780-F77CBA03B49A}" destId="{E544AFF4-16C5-4B62-814B-7292EBF46233}" srcOrd="1" destOrd="0" parTransId="{413F215D-7B7C-4501-9F7E-9B1B9E008A98}" sibTransId="{0C7DAD1B-8554-4BA3-8C7D-6D51D2403B4D}"/>
    <dgm:cxn modelId="{8B4FD6AA-56EA-4261-8F4E-4982C08E459F}" type="presOf" srcId="{6CF8BF4A-0B4A-4888-864E-3CDA123CDC6B}" destId="{50EEE3DB-8A5D-4594-AA3F-0BB20ECED26E}" srcOrd="0" destOrd="0" presId="urn:microsoft.com/office/officeart/2005/8/layout/hierarchy2"/>
    <dgm:cxn modelId="{BCC55AAC-C5C0-4943-A542-9B884F546ADA}" type="presOf" srcId="{0E6ACD0B-F16A-40C0-8C24-C209B0643205}" destId="{A095AEE9-56E6-4623-891C-1A812A8727A1}" srcOrd="1" destOrd="0" presId="urn:microsoft.com/office/officeart/2005/8/layout/hierarchy2"/>
    <dgm:cxn modelId="{206822B4-930E-469A-B103-39E8B0148023}" type="presOf" srcId="{C682733E-5BCF-404F-870F-AD9DB4EF2CDB}" destId="{24DE4DBE-BFBF-4353-AAED-1BA3D01F92A5}" srcOrd="0" destOrd="0" presId="urn:microsoft.com/office/officeart/2005/8/layout/hierarchy2"/>
    <dgm:cxn modelId="{1B042CB6-DA6A-445E-A0E5-6A4908C687C2}" type="presOf" srcId="{413F215D-7B7C-4501-9F7E-9B1B9E008A98}" destId="{18870FEB-BC05-456E-8FB0-7EAE8E0AA3A9}" srcOrd="0" destOrd="0" presId="urn:microsoft.com/office/officeart/2005/8/layout/hierarchy2"/>
    <dgm:cxn modelId="{9A0A76B7-97F4-4199-A572-FC65AF61921C}" srcId="{202F0E09-F5F2-4A42-80D9-69C9EA906069}" destId="{1F87030C-5C4B-442D-8780-F77CBA03B49A}" srcOrd="0" destOrd="0" parTransId="{2BB37F29-B8A1-41F2-902C-B26F1CCCF5EA}" sibTransId="{56ADC731-7409-4B05-94FE-CBEEE3DF0132}"/>
    <dgm:cxn modelId="{71E5FDB8-AF54-4F0F-8A61-30B31CA31120}" srcId="{D8DC86FF-9C68-454B-97CC-6D085D2CAC85}" destId="{6831C277-F935-491C-B250-60ECC44A45AC}" srcOrd="1" destOrd="0" parTransId="{5359FA63-A118-461D-9554-24360461CD84}" sibTransId="{3865D085-C662-4FF5-9BD2-F737C22EF0B4}"/>
    <dgm:cxn modelId="{A5A5D5BA-9FC2-4516-AB98-D5D5B6934B4F}" type="presOf" srcId="{321E69AC-DC3F-4179-BCB9-A8D27B5BBD13}" destId="{A7234641-0444-4F60-844E-E1C52C0579D6}" srcOrd="0" destOrd="0" presId="urn:microsoft.com/office/officeart/2005/8/layout/hierarchy2"/>
    <dgm:cxn modelId="{938F54BC-27AD-4E23-8C73-4BE468254AED}" type="presOf" srcId="{6362AC5D-8B91-4634-9D42-88C52CEE10F6}" destId="{A1BA1B7F-9CD7-4CAB-AD86-9309AF98E867}" srcOrd="1" destOrd="0" presId="urn:microsoft.com/office/officeart/2005/8/layout/hierarchy2"/>
    <dgm:cxn modelId="{03FD61BF-7CFD-4DB8-BF37-70B43718904F}" srcId="{1F87030C-5C4B-442D-8780-F77CBA03B49A}" destId="{69D48C2B-C154-42FC-BB0F-1E1D1D0B79BB}" srcOrd="0" destOrd="0" parTransId="{E3E88DEB-E6F1-44ED-8E9F-D7BD3FEEF0E7}" sibTransId="{56C713BC-287A-40FD-AD4C-1D8864F19A2C}"/>
    <dgm:cxn modelId="{13A3E0C2-B9C4-4579-ABE2-7C22D63DC7A5}" srcId="{D8DC86FF-9C68-454B-97CC-6D085D2CAC85}" destId="{202F0E09-F5F2-4A42-80D9-69C9EA906069}" srcOrd="0" destOrd="0" parTransId="{76003D15-48B2-472C-A533-9C1B5726961F}" sibTransId="{7A2EE93F-73AB-4E9A-8F6E-C60FB896FFE3}"/>
    <dgm:cxn modelId="{B2DC1ECD-3FB6-4DEB-B01D-F36E9B212331}" type="presOf" srcId="{0E6ACD0B-F16A-40C0-8C24-C209B0643205}" destId="{A60E057A-4B37-4770-947F-D8BEB66F3FEA}" srcOrd="0" destOrd="0" presId="urn:microsoft.com/office/officeart/2005/8/layout/hierarchy2"/>
    <dgm:cxn modelId="{C5E8A3CD-B46D-4C5E-A52F-4FF65A632E00}" type="presOf" srcId="{F7A492E8-9FC5-4EE9-83F3-4ED2CC102830}" destId="{427561D3-7325-4123-AE4E-021903EC7786}" srcOrd="1" destOrd="0" presId="urn:microsoft.com/office/officeart/2005/8/layout/hierarchy2"/>
    <dgm:cxn modelId="{60EEC1D2-8FBC-4C9B-863B-00B06DF07999}" srcId="{C682733E-5BCF-404F-870F-AD9DB4EF2CDB}" destId="{F37D0356-397A-4262-98DD-E6625E5FAF06}" srcOrd="0" destOrd="0" parTransId="{E0533E48-E597-468E-ACE6-A4CF49398017}" sibTransId="{8C59218E-06E9-486B-A6E8-DB810404C1A7}"/>
    <dgm:cxn modelId="{AD6498D3-2A05-4891-AF90-9386B74CCA0A}" type="presOf" srcId="{6483CBB6-9721-4FC7-B22D-3C4657FA28AA}" destId="{126DBF17-C197-4026-883E-E02C84D026BB}" srcOrd="0" destOrd="0" presId="urn:microsoft.com/office/officeart/2005/8/layout/hierarchy2"/>
    <dgm:cxn modelId="{4B45E1D6-A816-44FC-BC52-93D6FFEC6C94}" type="presOf" srcId="{BC6AAA53-9D90-4572-9A0F-B5FF4EDFAC48}" destId="{E4CFB3B0-BDCF-49D5-AF2B-DB8EA2BB20B6}" srcOrd="0" destOrd="0" presId="urn:microsoft.com/office/officeart/2005/8/layout/hierarchy2"/>
    <dgm:cxn modelId="{1C079DD9-B2B0-44D6-978B-64D27016F9E9}" srcId="{C682733E-5BCF-404F-870F-AD9DB4EF2CDB}" destId="{BC6AAA53-9D90-4572-9A0F-B5FF4EDFAC48}" srcOrd="1" destOrd="0" parTransId="{6483CBB6-9721-4FC7-B22D-3C4657FA28AA}" sibTransId="{296A526C-906C-41DA-A6BD-78893D6B1898}"/>
    <dgm:cxn modelId="{4AFEF4DB-CF5E-4BB2-8252-AF1C6606C5F8}" type="presOf" srcId="{2BB37F29-B8A1-41F2-902C-B26F1CCCF5EA}" destId="{F7C4E5DC-6A31-49DD-9CE5-D6BD948BC37F}" srcOrd="0" destOrd="0" presId="urn:microsoft.com/office/officeart/2005/8/layout/hierarchy2"/>
    <dgm:cxn modelId="{2D3A1DDF-D044-4EDE-9E34-55690FA447DC}" srcId="{69D48C2B-C154-42FC-BB0F-1E1D1D0B79BB}" destId="{8A2F5B1C-EC2C-4BEE-ADA4-202B602CBD2E}" srcOrd="0" destOrd="0" parTransId="{0E6ACD0B-F16A-40C0-8C24-C209B0643205}" sibTransId="{D081EF11-9313-4118-B2B6-3941F3BDC4B2}"/>
    <dgm:cxn modelId="{0C66D1E0-C69B-4EF3-9967-559BB6C72AB7}" type="presOf" srcId="{8A2F5B1C-EC2C-4BEE-ADA4-202B602CBD2E}" destId="{E9307506-8444-4332-AC1C-7F5EFF1B53F0}" srcOrd="0" destOrd="0" presId="urn:microsoft.com/office/officeart/2005/8/layout/hierarchy2"/>
    <dgm:cxn modelId="{A37E7DE1-8CDE-47A4-B805-6BF25BE4F189}" type="presOf" srcId="{366AE679-F355-4C8D-9969-04EA519ACB03}" destId="{97231C1E-FD5B-4898-A3DB-F035EAEE0C6D}" srcOrd="0" destOrd="0" presId="urn:microsoft.com/office/officeart/2005/8/layout/hierarchy2"/>
    <dgm:cxn modelId="{020DB1E1-418F-4345-9DC6-FEADF59B689D}" type="presOf" srcId="{F7A492E8-9FC5-4EE9-83F3-4ED2CC102830}" destId="{C3E12EDB-8A25-429D-9A07-C1F1FFF78D7E}" srcOrd="0" destOrd="0" presId="urn:microsoft.com/office/officeart/2005/8/layout/hierarchy2"/>
    <dgm:cxn modelId="{42F22AF4-EA5C-48A6-B94A-6FDDFDF93B42}" type="presOf" srcId="{E544AFF4-16C5-4B62-814B-7292EBF46233}" destId="{EB2D288A-9E9E-4FCC-B5C0-7C7CE39E45B6}" srcOrd="0" destOrd="0" presId="urn:microsoft.com/office/officeart/2005/8/layout/hierarchy2"/>
    <dgm:cxn modelId="{7DF41DCD-146F-4D7D-9CD2-B61CFAB8655D}" type="presParOf" srcId="{C0F04A27-F71C-4E2A-9166-C30CA2DB1A67}" destId="{877123AC-8A79-4F53-967F-3C7ACF6709C9}" srcOrd="0" destOrd="0" presId="urn:microsoft.com/office/officeart/2005/8/layout/hierarchy2"/>
    <dgm:cxn modelId="{B67E2C00-B415-4A6C-80D5-565C806DFE49}" type="presParOf" srcId="{877123AC-8A79-4F53-967F-3C7ACF6709C9}" destId="{5A9FE2BA-3C13-42C9-989A-43C42DD2D486}" srcOrd="0" destOrd="0" presId="urn:microsoft.com/office/officeart/2005/8/layout/hierarchy2"/>
    <dgm:cxn modelId="{EEE0CFBF-852F-47A3-8E61-4DC905C2EEBA}" type="presParOf" srcId="{877123AC-8A79-4F53-967F-3C7ACF6709C9}" destId="{071D6DAF-5395-4405-ADDB-7986CD59DFEB}" srcOrd="1" destOrd="0" presId="urn:microsoft.com/office/officeart/2005/8/layout/hierarchy2"/>
    <dgm:cxn modelId="{365ECE1C-4E64-48DA-A43A-3EB15B4DFB59}" type="presParOf" srcId="{071D6DAF-5395-4405-ADDB-7986CD59DFEB}" destId="{F7C4E5DC-6A31-49DD-9CE5-D6BD948BC37F}" srcOrd="0" destOrd="0" presId="urn:microsoft.com/office/officeart/2005/8/layout/hierarchy2"/>
    <dgm:cxn modelId="{AC8BE1A3-355E-457A-8E40-62B6AB98BCD2}" type="presParOf" srcId="{F7C4E5DC-6A31-49DD-9CE5-D6BD948BC37F}" destId="{DA0AA220-00A5-415C-9896-B5D6D305E05B}" srcOrd="0" destOrd="0" presId="urn:microsoft.com/office/officeart/2005/8/layout/hierarchy2"/>
    <dgm:cxn modelId="{633044A6-C105-4AB9-8703-5E25450845C6}" type="presParOf" srcId="{071D6DAF-5395-4405-ADDB-7986CD59DFEB}" destId="{7B1AB9D8-8F58-4CEE-9E9B-B8D39A73CEDA}" srcOrd="1" destOrd="0" presId="urn:microsoft.com/office/officeart/2005/8/layout/hierarchy2"/>
    <dgm:cxn modelId="{1A13CC0E-84F3-48DA-A1E7-AB7C90B2412A}" type="presParOf" srcId="{7B1AB9D8-8F58-4CEE-9E9B-B8D39A73CEDA}" destId="{038D44BD-0E7A-4732-B308-C7D9F5D04E95}" srcOrd="0" destOrd="0" presId="urn:microsoft.com/office/officeart/2005/8/layout/hierarchy2"/>
    <dgm:cxn modelId="{09A4EABA-A05A-4E50-B60D-750AC5580871}" type="presParOf" srcId="{7B1AB9D8-8F58-4CEE-9E9B-B8D39A73CEDA}" destId="{2BBA8B3A-27BC-4DBA-9742-A7AA3D7B8351}" srcOrd="1" destOrd="0" presId="urn:microsoft.com/office/officeart/2005/8/layout/hierarchy2"/>
    <dgm:cxn modelId="{AA925C34-CDD8-4819-A40E-8C9BA25A02E0}" type="presParOf" srcId="{2BBA8B3A-27BC-4DBA-9742-A7AA3D7B8351}" destId="{1A8E0E13-A2AF-448D-8E51-103926558B34}" srcOrd="0" destOrd="0" presId="urn:microsoft.com/office/officeart/2005/8/layout/hierarchy2"/>
    <dgm:cxn modelId="{70902A32-B791-45BA-AE12-1540639D4675}" type="presParOf" srcId="{1A8E0E13-A2AF-448D-8E51-103926558B34}" destId="{52F28218-4F8D-43B5-9BBA-00D874C9CF44}" srcOrd="0" destOrd="0" presId="urn:microsoft.com/office/officeart/2005/8/layout/hierarchy2"/>
    <dgm:cxn modelId="{5F2F7218-2FE1-443A-ABF9-82451E272823}" type="presParOf" srcId="{2BBA8B3A-27BC-4DBA-9742-A7AA3D7B8351}" destId="{52CB2629-7B17-459D-BB54-5F945C90575E}" srcOrd="1" destOrd="0" presId="urn:microsoft.com/office/officeart/2005/8/layout/hierarchy2"/>
    <dgm:cxn modelId="{DAA3E7DC-3BB8-4777-9628-1664873AA958}" type="presParOf" srcId="{52CB2629-7B17-459D-BB54-5F945C90575E}" destId="{A610CE0D-B857-4D2F-A67D-85BF7B903625}" srcOrd="0" destOrd="0" presId="urn:microsoft.com/office/officeart/2005/8/layout/hierarchy2"/>
    <dgm:cxn modelId="{E7CF2584-88AE-4EE3-B588-BA971C336476}" type="presParOf" srcId="{52CB2629-7B17-459D-BB54-5F945C90575E}" destId="{FB0C0E66-D636-4129-9273-CCE00C886610}" srcOrd="1" destOrd="0" presId="urn:microsoft.com/office/officeart/2005/8/layout/hierarchy2"/>
    <dgm:cxn modelId="{B926C3CB-C276-47A5-B37D-EE88BB216E1D}" type="presParOf" srcId="{FB0C0E66-D636-4129-9273-CCE00C886610}" destId="{A60E057A-4B37-4770-947F-D8BEB66F3FEA}" srcOrd="0" destOrd="0" presId="urn:microsoft.com/office/officeart/2005/8/layout/hierarchy2"/>
    <dgm:cxn modelId="{0D9B8E32-6AC9-49F7-9AA2-8CB15B854DBD}" type="presParOf" srcId="{A60E057A-4B37-4770-947F-D8BEB66F3FEA}" destId="{A095AEE9-56E6-4623-891C-1A812A8727A1}" srcOrd="0" destOrd="0" presId="urn:microsoft.com/office/officeart/2005/8/layout/hierarchy2"/>
    <dgm:cxn modelId="{22B81F19-6521-4710-9CDC-371CDFEF099C}" type="presParOf" srcId="{FB0C0E66-D636-4129-9273-CCE00C886610}" destId="{1BED90EA-FE10-4356-B3B3-53644837F5C1}" srcOrd="1" destOrd="0" presId="urn:microsoft.com/office/officeart/2005/8/layout/hierarchy2"/>
    <dgm:cxn modelId="{C7F0F08B-2B7F-42DE-ABC8-295BE81BF3F0}" type="presParOf" srcId="{1BED90EA-FE10-4356-B3B3-53644837F5C1}" destId="{E9307506-8444-4332-AC1C-7F5EFF1B53F0}" srcOrd="0" destOrd="0" presId="urn:microsoft.com/office/officeart/2005/8/layout/hierarchy2"/>
    <dgm:cxn modelId="{E6D9E5F7-6E5F-4B57-84E7-FDC14A79E2A1}" type="presParOf" srcId="{1BED90EA-FE10-4356-B3B3-53644837F5C1}" destId="{B79483E2-A579-4DBF-87F4-FFF5A2D2B219}" srcOrd="1" destOrd="0" presId="urn:microsoft.com/office/officeart/2005/8/layout/hierarchy2"/>
    <dgm:cxn modelId="{DE815571-FAC5-4220-AE86-244EF02A5AA0}" type="presParOf" srcId="{2BBA8B3A-27BC-4DBA-9742-A7AA3D7B8351}" destId="{18870FEB-BC05-456E-8FB0-7EAE8E0AA3A9}" srcOrd="2" destOrd="0" presId="urn:microsoft.com/office/officeart/2005/8/layout/hierarchy2"/>
    <dgm:cxn modelId="{5CCBDB47-433C-427E-9E8A-C736725A9A34}" type="presParOf" srcId="{18870FEB-BC05-456E-8FB0-7EAE8E0AA3A9}" destId="{E705DE20-3A93-4177-9FDD-80846A1C9257}" srcOrd="0" destOrd="0" presId="urn:microsoft.com/office/officeart/2005/8/layout/hierarchy2"/>
    <dgm:cxn modelId="{E56D59C2-B41F-4F15-ACFD-EBA71A3BD52F}" type="presParOf" srcId="{2BBA8B3A-27BC-4DBA-9742-A7AA3D7B8351}" destId="{1F262EA7-DD8E-4AEC-B417-B669BA6543E1}" srcOrd="3" destOrd="0" presId="urn:microsoft.com/office/officeart/2005/8/layout/hierarchy2"/>
    <dgm:cxn modelId="{98AC7F72-CD52-4BE4-AA08-DC94E1505727}" type="presParOf" srcId="{1F262EA7-DD8E-4AEC-B417-B669BA6543E1}" destId="{EB2D288A-9E9E-4FCC-B5C0-7C7CE39E45B6}" srcOrd="0" destOrd="0" presId="urn:microsoft.com/office/officeart/2005/8/layout/hierarchy2"/>
    <dgm:cxn modelId="{B15E8385-831F-4A61-8DD7-3C9F19BED5B0}" type="presParOf" srcId="{1F262EA7-DD8E-4AEC-B417-B669BA6543E1}" destId="{5ED7280B-FF08-4706-899A-22C2404BFDA7}" srcOrd="1" destOrd="0" presId="urn:microsoft.com/office/officeart/2005/8/layout/hierarchy2"/>
    <dgm:cxn modelId="{D51F04EA-F6D2-4696-A2B6-E8EDB4E24E06}" type="presParOf" srcId="{2BBA8B3A-27BC-4DBA-9742-A7AA3D7B8351}" destId="{FFE34669-7279-4C26-B8F2-BD8013F283DD}" srcOrd="4" destOrd="0" presId="urn:microsoft.com/office/officeart/2005/8/layout/hierarchy2"/>
    <dgm:cxn modelId="{A69271E6-6084-498F-A580-38B6FB99E7EA}" type="presParOf" srcId="{FFE34669-7279-4C26-B8F2-BD8013F283DD}" destId="{AA90E36C-5648-4335-B484-CF6FEC467A67}" srcOrd="0" destOrd="0" presId="urn:microsoft.com/office/officeart/2005/8/layout/hierarchy2"/>
    <dgm:cxn modelId="{6EAAE032-FF92-41BA-BF9E-796DC464276A}" type="presParOf" srcId="{2BBA8B3A-27BC-4DBA-9742-A7AA3D7B8351}" destId="{39F0D8D4-281C-49B4-82E1-FD5476E8D7EC}" srcOrd="5" destOrd="0" presId="urn:microsoft.com/office/officeart/2005/8/layout/hierarchy2"/>
    <dgm:cxn modelId="{D1F4EA8B-C92F-48A4-8E41-481C6EFEE4EC}" type="presParOf" srcId="{39F0D8D4-281C-49B4-82E1-FD5476E8D7EC}" destId="{3AE21DAE-5322-4F43-A56D-0B7205B422BF}" srcOrd="0" destOrd="0" presId="urn:microsoft.com/office/officeart/2005/8/layout/hierarchy2"/>
    <dgm:cxn modelId="{DFBBBC09-E8F3-4E0A-AA5D-D186F17E2BCB}" type="presParOf" srcId="{39F0D8D4-281C-49B4-82E1-FD5476E8D7EC}" destId="{82A5ABB8-2310-48E0-B6A2-3369CF989FD0}" srcOrd="1" destOrd="0" presId="urn:microsoft.com/office/officeart/2005/8/layout/hierarchy2"/>
    <dgm:cxn modelId="{DD5C1059-CC53-4CE9-A3CA-ED33D771EE02}" type="presParOf" srcId="{2BBA8B3A-27BC-4DBA-9742-A7AA3D7B8351}" destId="{C3E12EDB-8A25-429D-9A07-C1F1FFF78D7E}" srcOrd="6" destOrd="0" presId="urn:microsoft.com/office/officeart/2005/8/layout/hierarchy2"/>
    <dgm:cxn modelId="{0DCA38B5-D47C-4EEE-9642-AFFE2E7BB9AF}" type="presParOf" srcId="{C3E12EDB-8A25-429D-9A07-C1F1FFF78D7E}" destId="{427561D3-7325-4123-AE4E-021903EC7786}" srcOrd="0" destOrd="0" presId="urn:microsoft.com/office/officeart/2005/8/layout/hierarchy2"/>
    <dgm:cxn modelId="{8F325DE9-F4CC-4BA8-B5E1-2A892B997403}" type="presParOf" srcId="{2BBA8B3A-27BC-4DBA-9742-A7AA3D7B8351}" destId="{1F88767F-BAD5-46B7-A30F-CAD1383C1E7F}" srcOrd="7" destOrd="0" presId="urn:microsoft.com/office/officeart/2005/8/layout/hierarchy2"/>
    <dgm:cxn modelId="{34CD9C3E-73E3-4493-B56A-AEE55E0D5BD2}" type="presParOf" srcId="{1F88767F-BAD5-46B7-A30F-CAD1383C1E7F}" destId="{97231C1E-FD5B-4898-A3DB-F035EAEE0C6D}" srcOrd="0" destOrd="0" presId="urn:microsoft.com/office/officeart/2005/8/layout/hierarchy2"/>
    <dgm:cxn modelId="{430E51B4-B9FC-4F2D-A1F2-BD7BBCA7A4D3}" type="presParOf" srcId="{1F88767F-BAD5-46B7-A30F-CAD1383C1E7F}" destId="{434A4D21-34E1-47E9-BBC9-D338C1CBFD19}" srcOrd="1" destOrd="0" presId="urn:microsoft.com/office/officeart/2005/8/layout/hierarchy2"/>
    <dgm:cxn modelId="{F87D92AB-6D38-47B1-9255-6018D83BB1FE}" type="presParOf" srcId="{071D6DAF-5395-4405-ADDB-7986CD59DFEB}" destId="{50EEE3DB-8A5D-4594-AA3F-0BB20ECED26E}" srcOrd="2" destOrd="0" presId="urn:microsoft.com/office/officeart/2005/8/layout/hierarchy2"/>
    <dgm:cxn modelId="{F84A0970-98AF-4025-ABFD-5C64FC933B1D}" type="presParOf" srcId="{50EEE3DB-8A5D-4594-AA3F-0BB20ECED26E}" destId="{B2B4C96C-7196-45B4-AFF1-A9FB255FC7DF}" srcOrd="0" destOrd="0" presId="urn:microsoft.com/office/officeart/2005/8/layout/hierarchy2"/>
    <dgm:cxn modelId="{27DE54BE-DE7A-4EEE-901C-2B1EB1DDB7DA}" type="presParOf" srcId="{071D6DAF-5395-4405-ADDB-7986CD59DFEB}" destId="{72CA07E8-D0B3-43D1-84BC-2F8890DD4503}" srcOrd="3" destOrd="0" presId="urn:microsoft.com/office/officeart/2005/8/layout/hierarchy2"/>
    <dgm:cxn modelId="{30E49272-F68D-4BBF-8F6B-85B5FE6C882D}" type="presParOf" srcId="{72CA07E8-D0B3-43D1-84BC-2F8890DD4503}" destId="{E5AD46C8-8B46-4DFB-9D0D-03DAE474DEF9}" srcOrd="0" destOrd="0" presId="urn:microsoft.com/office/officeart/2005/8/layout/hierarchy2"/>
    <dgm:cxn modelId="{3BA7BD3B-E22F-4069-AE2E-E50402504FAF}" type="presParOf" srcId="{72CA07E8-D0B3-43D1-84BC-2F8890DD4503}" destId="{36E43242-A076-4F1D-BC90-5154646715AE}" srcOrd="1" destOrd="0" presId="urn:microsoft.com/office/officeart/2005/8/layout/hierarchy2"/>
    <dgm:cxn modelId="{D0D54ACF-7C73-4588-BD24-29CF838C011E}" type="presParOf" srcId="{C0F04A27-F71C-4E2A-9166-C30CA2DB1A67}" destId="{D9B9C354-0644-48D9-A564-FD2EB66E759A}" srcOrd="1" destOrd="0" presId="urn:microsoft.com/office/officeart/2005/8/layout/hierarchy2"/>
    <dgm:cxn modelId="{D596B930-559D-479F-B6F2-F9E37D982662}" type="presParOf" srcId="{D9B9C354-0644-48D9-A564-FD2EB66E759A}" destId="{36EF9C2D-7A07-43E6-9F5C-016408E8974B}" srcOrd="0" destOrd="0" presId="urn:microsoft.com/office/officeart/2005/8/layout/hierarchy2"/>
    <dgm:cxn modelId="{E3074F3C-DFDB-4F69-8F8E-CF1CBEA8D14F}" type="presParOf" srcId="{D9B9C354-0644-48D9-A564-FD2EB66E759A}" destId="{1C138F1E-34F6-49DB-A9F8-37DA9C77BF9C}" srcOrd="1" destOrd="0" presId="urn:microsoft.com/office/officeart/2005/8/layout/hierarchy2"/>
    <dgm:cxn modelId="{2016028F-E528-4730-ACDD-288BF95502BA}" type="presParOf" srcId="{1C138F1E-34F6-49DB-A9F8-37DA9C77BF9C}" destId="{C4F0A25A-69D3-446D-9DD7-2AFE92C6BFBF}" srcOrd="0" destOrd="0" presId="urn:microsoft.com/office/officeart/2005/8/layout/hierarchy2"/>
    <dgm:cxn modelId="{82A8F520-025D-4E5F-845B-9A460A227E61}" type="presParOf" srcId="{C4F0A25A-69D3-446D-9DD7-2AFE92C6BFBF}" destId="{A1BA1B7F-9CD7-4CAB-AD86-9309AF98E867}" srcOrd="0" destOrd="0" presId="urn:microsoft.com/office/officeart/2005/8/layout/hierarchy2"/>
    <dgm:cxn modelId="{CEBEF261-035F-4210-91A3-7ABDD270BD3C}" type="presParOf" srcId="{1C138F1E-34F6-49DB-A9F8-37DA9C77BF9C}" destId="{CF21CF82-6F0F-4A7D-A296-278E8E7BAB8E}" srcOrd="1" destOrd="0" presId="urn:microsoft.com/office/officeart/2005/8/layout/hierarchy2"/>
    <dgm:cxn modelId="{FA3643DC-2A2C-441B-B228-28C26B5D6737}" type="presParOf" srcId="{CF21CF82-6F0F-4A7D-A296-278E8E7BAB8E}" destId="{FC93F520-8C8F-4B99-8664-0ECA86320FEF}" srcOrd="0" destOrd="0" presId="urn:microsoft.com/office/officeart/2005/8/layout/hierarchy2"/>
    <dgm:cxn modelId="{E3BF4CA1-F2EB-4B36-84A8-BFBFFE5AFADF}" type="presParOf" srcId="{CF21CF82-6F0F-4A7D-A296-278E8E7BAB8E}" destId="{67185091-2540-488F-963E-4D21E733DA9C}" srcOrd="1" destOrd="0" presId="urn:microsoft.com/office/officeart/2005/8/layout/hierarchy2"/>
    <dgm:cxn modelId="{0A9E8CBE-55E9-4CFE-9522-BCEAF1217323}" type="presParOf" srcId="{1C138F1E-34F6-49DB-A9F8-37DA9C77BF9C}" destId="{A7234641-0444-4F60-844E-E1C52C0579D6}" srcOrd="2" destOrd="0" presId="urn:microsoft.com/office/officeart/2005/8/layout/hierarchy2"/>
    <dgm:cxn modelId="{D2625F2A-B888-4C51-9902-60E09DA7C126}" type="presParOf" srcId="{A7234641-0444-4F60-844E-E1C52C0579D6}" destId="{9DC57AA6-6416-4827-965D-CD18BF54A5CC}" srcOrd="0" destOrd="0" presId="urn:microsoft.com/office/officeart/2005/8/layout/hierarchy2"/>
    <dgm:cxn modelId="{746082FB-AC41-4014-B09E-B376D02B11F7}" type="presParOf" srcId="{1C138F1E-34F6-49DB-A9F8-37DA9C77BF9C}" destId="{9F4B1825-4F24-41BD-AB3D-D6F00F51CBA3}" srcOrd="3" destOrd="0" presId="urn:microsoft.com/office/officeart/2005/8/layout/hierarchy2"/>
    <dgm:cxn modelId="{AE328161-F28D-4EDE-A498-2E1AD448BA6C}" type="presParOf" srcId="{9F4B1825-4F24-41BD-AB3D-D6F00F51CBA3}" destId="{4F1EE366-3464-408D-B97C-BEC4A3437876}" srcOrd="0" destOrd="0" presId="urn:microsoft.com/office/officeart/2005/8/layout/hierarchy2"/>
    <dgm:cxn modelId="{1C7F3637-F34C-4E06-9D32-F015C354A4D7}" type="presParOf" srcId="{9F4B1825-4F24-41BD-AB3D-D6F00F51CBA3}" destId="{B8FDB6A8-6369-4AAA-9BFA-7F7635CB18A5}" srcOrd="1" destOrd="0" presId="urn:microsoft.com/office/officeart/2005/8/layout/hierarchy2"/>
    <dgm:cxn modelId="{FEF85EC3-A9B1-46A2-A357-1C5D24F8F732}" type="presParOf" srcId="{C0F04A27-F71C-4E2A-9166-C30CA2DB1A67}" destId="{2EF79F6A-3979-4878-B197-62C32C9B90D0}" srcOrd="2" destOrd="0" presId="urn:microsoft.com/office/officeart/2005/8/layout/hierarchy2"/>
    <dgm:cxn modelId="{28A17BE6-1912-428D-BF34-C1995E112DFD}" type="presParOf" srcId="{2EF79F6A-3979-4878-B197-62C32C9B90D0}" destId="{24DE4DBE-BFBF-4353-AAED-1BA3D01F92A5}" srcOrd="0" destOrd="0" presId="urn:microsoft.com/office/officeart/2005/8/layout/hierarchy2"/>
    <dgm:cxn modelId="{E2030F17-8B55-4350-9C6D-E8E8D7FB62D2}" type="presParOf" srcId="{2EF79F6A-3979-4878-B197-62C32C9B90D0}" destId="{230B78D6-0AC2-4B71-89F5-ECDF3FDC9989}" srcOrd="1" destOrd="0" presId="urn:microsoft.com/office/officeart/2005/8/layout/hierarchy2"/>
    <dgm:cxn modelId="{02540F5B-E078-4C5C-A7D8-EA661AC61BDA}" type="presParOf" srcId="{230B78D6-0AC2-4B71-89F5-ECDF3FDC9989}" destId="{E19C3F3A-8720-40D8-94B1-9E910CB727DC}" srcOrd="0" destOrd="0" presId="urn:microsoft.com/office/officeart/2005/8/layout/hierarchy2"/>
    <dgm:cxn modelId="{0DD26748-CC3E-4C26-B642-9E394F1E3A55}" type="presParOf" srcId="{E19C3F3A-8720-40D8-94B1-9E910CB727DC}" destId="{CEE435AC-E175-49B7-BC2C-7F06666E2B61}" srcOrd="0" destOrd="0" presId="urn:microsoft.com/office/officeart/2005/8/layout/hierarchy2"/>
    <dgm:cxn modelId="{84AEC285-31D3-411D-B455-08380ED4F76A}" type="presParOf" srcId="{230B78D6-0AC2-4B71-89F5-ECDF3FDC9989}" destId="{EEADE482-0186-4C7E-AF34-E8198B752EF3}" srcOrd="1" destOrd="0" presId="urn:microsoft.com/office/officeart/2005/8/layout/hierarchy2"/>
    <dgm:cxn modelId="{05454D13-141B-48E4-BF40-DCD3164F6FE9}" type="presParOf" srcId="{EEADE482-0186-4C7E-AF34-E8198B752EF3}" destId="{BC845838-CE8D-4B32-83ED-6BB9AED5E47E}" srcOrd="0" destOrd="0" presId="urn:microsoft.com/office/officeart/2005/8/layout/hierarchy2"/>
    <dgm:cxn modelId="{7EC5DBBD-5F56-4690-ABBE-7B7B90A1B0AC}" type="presParOf" srcId="{EEADE482-0186-4C7E-AF34-E8198B752EF3}" destId="{0180794F-8FBB-4EF0-A38C-46A389EDB022}" srcOrd="1" destOrd="0" presId="urn:microsoft.com/office/officeart/2005/8/layout/hierarchy2"/>
    <dgm:cxn modelId="{1C2BF202-35CF-4655-B9C4-A15A43B1CB80}" type="presParOf" srcId="{230B78D6-0AC2-4B71-89F5-ECDF3FDC9989}" destId="{126DBF17-C197-4026-883E-E02C84D026BB}" srcOrd="2" destOrd="0" presId="urn:microsoft.com/office/officeart/2005/8/layout/hierarchy2"/>
    <dgm:cxn modelId="{1698B265-9FF7-4CF5-9CDA-D8E7289FA36D}" type="presParOf" srcId="{126DBF17-C197-4026-883E-E02C84D026BB}" destId="{8AB6529C-E641-47AF-80CA-BBA8D0393FDA}" srcOrd="0" destOrd="0" presId="urn:microsoft.com/office/officeart/2005/8/layout/hierarchy2"/>
    <dgm:cxn modelId="{51EFE59A-84E7-4458-A0A5-67D9EFD3371D}" type="presParOf" srcId="{230B78D6-0AC2-4B71-89F5-ECDF3FDC9989}" destId="{74EB144C-5519-4ACC-A0C5-2F48319A51A2}" srcOrd="3" destOrd="0" presId="urn:microsoft.com/office/officeart/2005/8/layout/hierarchy2"/>
    <dgm:cxn modelId="{9AED238B-DFE2-455F-BAD8-768A2A853368}" type="presParOf" srcId="{74EB144C-5519-4ACC-A0C5-2F48319A51A2}" destId="{E4CFB3B0-BDCF-49D5-AF2B-DB8EA2BB20B6}" srcOrd="0" destOrd="0" presId="urn:microsoft.com/office/officeart/2005/8/layout/hierarchy2"/>
    <dgm:cxn modelId="{64C5B593-0F40-4070-93A2-519B6899D50B}" type="presParOf" srcId="{74EB144C-5519-4ACC-A0C5-2F48319A51A2}" destId="{87F6CFE4-2895-4F10-AAD4-BBEA07359410}"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FE2BA-3C13-42C9-989A-43C42DD2D486}">
      <dsp:nvSpPr>
        <dsp:cNvPr id="0" name=""/>
        <dsp:cNvSpPr/>
      </dsp:nvSpPr>
      <dsp:spPr>
        <a:xfrm>
          <a:off x="1939769" y="1256710"/>
          <a:ext cx="1091526" cy="545763"/>
        </a:xfrm>
        <a:prstGeom prst="roundRect">
          <a:avLst>
            <a:gd name="adj" fmla="val 10000"/>
          </a:avLst>
        </a:prstGeom>
        <a:solidFill>
          <a:schemeClr val="bg2">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Superviseur 1</a:t>
          </a:r>
        </a:p>
      </dsp:txBody>
      <dsp:txXfrm>
        <a:off x="1955754" y="1272695"/>
        <a:ext cx="1059556" cy="513793"/>
      </dsp:txXfrm>
    </dsp:sp>
    <dsp:sp modelId="{F7C4E5DC-6A31-49DD-9CE5-D6BD948BC37F}">
      <dsp:nvSpPr>
        <dsp:cNvPr id="0" name=""/>
        <dsp:cNvSpPr/>
      </dsp:nvSpPr>
      <dsp:spPr>
        <a:xfrm rot="19457599">
          <a:off x="2980758" y="1362072"/>
          <a:ext cx="537687" cy="21225"/>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3230842" y="1369615"/>
        <a:ext cx="0" cy="0"/>
      </dsp:txXfrm>
    </dsp:sp>
    <dsp:sp modelId="{038D44BD-0E7A-4732-B308-C7D9F5D04E95}">
      <dsp:nvSpPr>
        <dsp:cNvPr id="0" name=""/>
        <dsp:cNvSpPr/>
      </dsp:nvSpPr>
      <dsp:spPr>
        <a:xfrm>
          <a:off x="3467907" y="942896"/>
          <a:ext cx="1091526" cy="54576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Equipe 1</a:t>
          </a:r>
        </a:p>
      </dsp:txBody>
      <dsp:txXfrm>
        <a:off x="3483892" y="958881"/>
        <a:ext cx="1059556" cy="513793"/>
      </dsp:txXfrm>
    </dsp:sp>
    <dsp:sp modelId="{1A8E0E13-A2AF-448D-8E51-103926558B34}">
      <dsp:nvSpPr>
        <dsp:cNvPr id="0" name=""/>
        <dsp:cNvSpPr/>
      </dsp:nvSpPr>
      <dsp:spPr>
        <a:xfrm rot="17692822">
          <a:off x="4258860" y="734444"/>
          <a:ext cx="1037758" cy="21225"/>
        </a:xfrm>
        <a:custGeom>
          <a:avLst/>
          <a:gdLst/>
          <a:ahLst/>
          <a:cxnLst/>
          <a:rect l="0" t="0" r="0" b="0"/>
          <a:pathLst>
            <a:path>
              <a:moveTo>
                <a:pt x="0" y="8822"/>
              </a:moveTo>
              <a:lnTo>
                <a:pt x="490486"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4743289" y="757677"/>
        <a:ext cx="0" cy="0"/>
      </dsp:txXfrm>
    </dsp:sp>
    <dsp:sp modelId="{A610CE0D-B857-4D2F-A67D-85BF7B903625}">
      <dsp:nvSpPr>
        <dsp:cNvPr id="0" name=""/>
        <dsp:cNvSpPr/>
      </dsp:nvSpPr>
      <dsp:spPr>
        <a:xfrm>
          <a:off x="4996045" y="1454"/>
          <a:ext cx="1091526" cy="54576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Chef d’équipe</a:t>
          </a:r>
        </a:p>
      </dsp:txBody>
      <dsp:txXfrm>
        <a:off x="5012030" y="17439"/>
        <a:ext cx="1059556" cy="513793"/>
      </dsp:txXfrm>
    </dsp:sp>
    <dsp:sp modelId="{A60E057A-4B37-4770-947F-D8BEB66F3FEA}">
      <dsp:nvSpPr>
        <dsp:cNvPr id="0" name=""/>
        <dsp:cNvSpPr/>
      </dsp:nvSpPr>
      <dsp:spPr>
        <a:xfrm>
          <a:off x="6087572" y="263723"/>
          <a:ext cx="436610" cy="21225"/>
        </a:xfrm>
        <a:custGeom>
          <a:avLst/>
          <a:gdLst/>
          <a:ahLst/>
          <a:cxnLst/>
          <a:rect l="0" t="0" r="0" b="0"/>
          <a:pathLst>
            <a:path>
              <a:moveTo>
                <a:pt x="0" y="10612"/>
              </a:moveTo>
              <a:lnTo>
                <a:pt x="436610" y="10612"/>
              </a:lnTo>
            </a:path>
          </a:pathLst>
        </a:custGeom>
        <a:noFill/>
        <a:ln w="25400" cap="flat"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6294962" y="263421"/>
        <a:ext cx="21830" cy="21830"/>
      </dsp:txXfrm>
    </dsp:sp>
    <dsp:sp modelId="{E9307506-8444-4332-AC1C-7F5EFF1B53F0}">
      <dsp:nvSpPr>
        <dsp:cNvPr id="0" name=""/>
        <dsp:cNvSpPr/>
      </dsp:nvSpPr>
      <dsp:spPr>
        <a:xfrm>
          <a:off x="6524183" y="1454"/>
          <a:ext cx="1091526" cy="545763"/>
        </a:xfrm>
        <a:prstGeom prst="roundRect">
          <a:avLst>
            <a:gd name="adj" fmla="val 10000"/>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ASC/Guide</a:t>
          </a:r>
        </a:p>
      </dsp:txBody>
      <dsp:txXfrm>
        <a:off x="6540168" y="17439"/>
        <a:ext cx="1059556" cy="513793"/>
      </dsp:txXfrm>
    </dsp:sp>
    <dsp:sp modelId="{18870FEB-BC05-456E-8FB0-7EAE8E0AA3A9}">
      <dsp:nvSpPr>
        <dsp:cNvPr id="0" name=""/>
        <dsp:cNvSpPr/>
      </dsp:nvSpPr>
      <dsp:spPr>
        <a:xfrm rot="19457599">
          <a:off x="4508896" y="1048258"/>
          <a:ext cx="537687" cy="21225"/>
        </a:xfrm>
        <a:custGeom>
          <a:avLst/>
          <a:gdLst/>
          <a:ahLst/>
          <a:cxnLst/>
          <a:rect l="0" t="0" r="0" b="0"/>
          <a:pathLst>
            <a:path>
              <a:moveTo>
                <a:pt x="0" y="8822"/>
              </a:moveTo>
              <a:lnTo>
                <a:pt x="280099"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4758979" y="1055801"/>
        <a:ext cx="0" cy="0"/>
      </dsp:txXfrm>
    </dsp:sp>
    <dsp:sp modelId="{EB2D288A-9E9E-4FCC-B5C0-7C7CE39E45B6}">
      <dsp:nvSpPr>
        <dsp:cNvPr id="0" name=""/>
        <dsp:cNvSpPr/>
      </dsp:nvSpPr>
      <dsp:spPr>
        <a:xfrm>
          <a:off x="4996045" y="629082"/>
          <a:ext cx="1091526" cy="54576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Enquêteur ménage</a:t>
          </a:r>
        </a:p>
      </dsp:txBody>
      <dsp:txXfrm>
        <a:off x="5012030" y="645067"/>
        <a:ext cx="1059556" cy="513793"/>
      </dsp:txXfrm>
    </dsp:sp>
    <dsp:sp modelId="{FFE34669-7279-4C26-B8F2-BD8013F283DD}">
      <dsp:nvSpPr>
        <dsp:cNvPr id="0" name=""/>
        <dsp:cNvSpPr/>
      </dsp:nvSpPr>
      <dsp:spPr>
        <a:xfrm rot="2142401">
          <a:off x="4508896" y="1362072"/>
          <a:ext cx="537687" cy="21225"/>
        </a:xfrm>
        <a:custGeom>
          <a:avLst/>
          <a:gdLst/>
          <a:ahLst/>
          <a:cxnLst/>
          <a:rect l="0" t="0" r="0" b="0"/>
          <a:pathLst>
            <a:path>
              <a:moveTo>
                <a:pt x="0" y="8822"/>
              </a:moveTo>
              <a:lnTo>
                <a:pt x="490486"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4774669" y="1353925"/>
        <a:ext cx="0" cy="0"/>
      </dsp:txXfrm>
    </dsp:sp>
    <dsp:sp modelId="{3AE21DAE-5322-4F43-A56D-0B7205B422BF}">
      <dsp:nvSpPr>
        <dsp:cNvPr id="0" name=""/>
        <dsp:cNvSpPr/>
      </dsp:nvSpPr>
      <dsp:spPr>
        <a:xfrm>
          <a:off x="4996045" y="1256710"/>
          <a:ext cx="1091526" cy="54576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Mesureur</a:t>
          </a:r>
        </a:p>
      </dsp:txBody>
      <dsp:txXfrm>
        <a:off x="5012030" y="1272695"/>
        <a:ext cx="1059556" cy="513793"/>
      </dsp:txXfrm>
    </dsp:sp>
    <dsp:sp modelId="{C3E12EDB-8A25-429D-9A07-C1F1FFF78D7E}">
      <dsp:nvSpPr>
        <dsp:cNvPr id="0" name=""/>
        <dsp:cNvSpPr/>
      </dsp:nvSpPr>
      <dsp:spPr>
        <a:xfrm rot="3907178">
          <a:off x="4258860" y="1675886"/>
          <a:ext cx="1037758" cy="21225"/>
        </a:xfrm>
        <a:custGeom>
          <a:avLst/>
          <a:gdLst/>
          <a:ahLst/>
          <a:cxnLst/>
          <a:rect l="0" t="0" r="0" b="0"/>
          <a:pathLst>
            <a:path>
              <a:moveTo>
                <a:pt x="0" y="10612"/>
              </a:moveTo>
              <a:lnTo>
                <a:pt x="1037758" y="10612"/>
              </a:lnTo>
            </a:path>
          </a:pathLst>
        </a:custGeom>
        <a:noFill/>
        <a:ln w="25400" cap="flat" cmpd="sng" algn="ctr">
          <a:solidFill>
            <a:schemeClr val="accent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751796" y="1660555"/>
        <a:ext cx="51887" cy="51887"/>
      </dsp:txXfrm>
    </dsp:sp>
    <dsp:sp modelId="{97231C1E-FD5B-4898-A3DB-F035EAEE0C6D}">
      <dsp:nvSpPr>
        <dsp:cNvPr id="0" name=""/>
        <dsp:cNvSpPr/>
      </dsp:nvSpPr>
      <dsp:spPr>
        <a:xfrm>
          <a:off x="4996045" y="1884338"/>
          <a:ext cx="1091526" cy="545763"/>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Assistant-Mesureur</a:t>
          </a:r>
        </a:p>
      </dsp:txBody>
      <dsp:txXfrm>
        <a:off x="5012030" y="1900323"/>
        <a:ext cx="1059556" cy="513793"/>
      </dsp:txXfrm>
    </dsp:sp>
    <dsp:sp modelId="{50EEE3DB-8A5D-4594-AA3F-0BB20ECED26E}">
      <dsp:nvSpPr>
        <dsp:cNvPr id="0" name=""/>
        <dsp:cNvSpPr/>
      </dsp:nvSpPr>
      <dsp:spPr>
        <a:xfrm rot="2142401">
          <a:off x="2980758" y="1675886"/>
          <a:ext cx="537687" cy="21225"/>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3246532" y="1667739"/>
        <a:ext cx="0" cy="0"/>
      </dsp:txXfrm>
    </dsp:sp>
    <dsp:sp modelId="{E5AD46C8-8B46-4DFB-9D0D-03DAE474DEF9}">
      <dsp:nvSpPr>
        <dsp:cNvPr id="0" name=""/>
        <dsp:cNvSpPr/>
      </dsp:nvSpPr>
      <dsp:spPr>
        <a:xfrm>
          <a:off x="3467907" y="1570524"/>
          <a:ext cx="1091526" cy="54576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Equipe 2</a:t>
          </a:r>
        </a:p>
      </dsp:txBody>
      <dsp:txXfrm>
        <a:off x="3483892" y="1586509"/>
        <a:ext cx="1059556" cy="513793"/>
      </dsp:txXfrm>
    </dsp:sp>
    <dsp:sp modelId="{36EF9C2D-7A07-43E6-9F5C-016408E8974B}">
      <dsp:nvSpPr>
        <dsp:cNvPr id="0" name=""/>
        <dsp:cNvSpPr/>
      </dsp:nvSpPr>
      <dsp:spPr>
        <a:xfrm>
          <a:off x="1939769" y="2511966"/>
          <a:ext cx="1091526" cy="545763"/>
        </a:xfrm>
        <a:prstGeom prst="roundRect">
          <a:avLst>
            <a:gd name="adj" fmla="val 10000"/>
          </a:avLst>
        </a:prstGeom>
        <a:solidFill>
          <a:schemeClr val="bg2">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Superviseur 2</a:t>
          </a:r>
        </a:p>
      </dsp:txBody>
      <dsp:txXfrm>
        <a:off x="1955754" y="2527951"/>
        <a:ext cx="1059556" cy="513793"/>
      </dsp:txXfrm>
    </dsp:sp>
    <dsp:sp modelId="{C4F0A25A-69D3-446D-9DD7-2AFE92C6BFBF}">
      <dsp:nvSpPr>
        <dsp:cNvPr id="0" name=""/>
        <dsp:cNvSpPr/>
      </dsp:nvSpPr>
      <dsp:spPr>
        <a:xfrm rot="19457599">
          <a:off x="2980758" y="2617328"/>
          <a:ext cx="537687" cy="21225"/>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3230842" y="2624871"/>
        <a:ext cx="0" cy="0"/>
      </dsp:txXfrm>
    </dsp:sp>
    <dsp:sp modelId="{FC93F520-8C8F-4B99-8664-0ECA86320FEF}">
      <dsp:nvSpPr>
        <dsp:cNvPr id="0" name=""/>
        <dsp:cNvSpPr/>
      </dsp:nvSpPr>
      <dsp:spPr>
        <a:xfrm>
          <a:off x="3467907" y="2198152"/>
          <a:ext cx="1091526" cy="54576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Equipe 3</a:t>
          </a:r>
        </a:p>
      </dsp:txBody>
      <dsp:txXfrm>
        <a:off x="3483892" y="2214137"/>
        <a:ext cx="1059556" cy="513793"/>
      </dsp:txXfrm>
    </dsp:sp>
    <dsp:sp modelId="{A7234641-0444-4F60-844E-E1C52C0579D6}">
      <dsp:nvSpPr>
        <dsp:cNvPr id="0" name=""/>
        <dsp:cNvSpPr/>
      </dsp:nvSpPr>
      <dsp:spPr>
        <a:xfrm rot="2142401">
          <a:off x="2980758" y="2931142"/>
          <a:ext cx="537687" cy="21225"/>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3246532" y="2922995"/>
        <a:ext cx="0" cy="0"/>
      </dsp:txXfrm>
    </dsp:sp>
    <dsp:sp modelId="{4F1EE366-3464-408D-B97C-BEC4A3437876}">
      <dsp:nvSpPr>
        <dsp:cNvPr id="0" name=""/>
        <dsp:cNvSpPr/>
      </dsp:nvSpPr>
      <dsp:spPr>
        <a:xfrm>
          <a:off x="3467907" y="2825780"/>
          <a:ext cx="1091526" cy="54576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Equipe 4</a:t>
          </a:r>
        </a:p>
      </dsp:txBody>
      <dsp:txXfrm>
        <a:off x="3483892" y="2841765"/>
        <a:ext cx="1059556" cy="513793"/>
      </dsp:txXfrm>
    </dsp:sp>
    <dsp:sp modelId="{24DE4DBE-BFBF-4353-AAED-1BA3D01F92A5}">
      <dsp:nvSpPr>
        <dsp:cNvPr id="0" name=""/>
        <dsp:cNvSpPr/>
      </dsp:nvSpPr>
      <dsp:spPr>
        <a:xfrm>
          <a:off x="1939769" y="3767222"/>
          <a:ext cx="1091526" cy="545763"/>
        </a:xfrm>
        <a:prstGeom prst="roundRect">
          <a:avLst>
            <a:gd name="adj" fmla="val 10000"/>
          </a:avLst>
        </a:prstGeom>
        <a:solidFill>
          <a:schemeClr val="bg2">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Superviseur 3</a:t>
          </a:r>
        </a:p>
      </dsp:txBody>
      <dsp:txXfrm>
        <a:off x="1955754" y="3783207"/>
        <a:ext cx="1059556" cy="513793"/>
      </dsp:txXfrm>
    </dsp:sp>
    <dsp:sp modelId="{E19C3F3A-8720-40D8-94B1-9E910CB727DC}">
      <dsp:nvSpPr>
        <dsp:cNvPr id="0" name=""/>
        <dsp:cNvSpPr/>
      </dsp:nvSpPr>
      <dsp:spPr>
        <a:xfrm rot="19457599">
          <a:off x="2980758" y="3872584"/>
          <a:ext cx="537687" cy="21225"/>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3230842" y="3880127"/>
        <a:ext cx="0" cy="0"/>
      </dsp:txXfrm>
    </dsp:sp>
    <dsp:sp modelId="{BC845838-CE8D-4B32-83ED-6BB9AED5E47E}">
      <dsp:nvSpPr>
        <dsp:cNvPr id="0" name=""/>
        <dsp:cNvSpPr/>
      </dsp:nvSpPr>
      <dsp:spPr>
        <a:xfrm>
          <a:off x="3467907" y="3453408"/>
          <a:ext cx="1091526" cy="54576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Equipe 5</a:t>
          </a:r>
        </a:p>
      </dsp:txBody>
      <dsp:txXfrm>
        <a:off x="3483892" y="3469393"/>
        <a:ext cx="1059556" cy="513793"/>
      </dsp:txXfrm>
    </dsp:sp>
    <dsp:sp modelId="{126DBF17-C197-4026-883E-E02C84D026BB}">
      <dsp:nvSpPr>
        <dsp:cNvPr id="0" name=""/>
        <dsp:cNvSpPr/>
      </dsp:nvSpPr>
      <dsp:spPr>
        <a:xfrm rot="2142401">
          <a:off x="2980758" y="4186398"/>
          <a:ext cx="537687" cy="21225"/>
        </a:xfrm>
        <a:custGeom>
          <a:avLst/>
          <a:gdLst/>
          <a:ahLst/>
          <a:cxnLst/>
          <a:rect l="0" t="0" r="0" b="0"/>
          <a:pathLst>
            <a:path>
              <a:moveTo>
                <a:pt x="0" y="8822"/>
              </a:moveTo>
              <a:lnTo>
                <a:pt x="344943" y="8822"/>
              </a:lnTo>
            </a:path>
          </a:pathLst>
        </a:custGeom>
        <a:noFill/>
        <a:ln w="12700" cap="flat" cmpd="sng" algn="ctr">
          <a:solidFill>
            <a:schemeClr val="accent1">
              <a:lumMod val="60000"/>
              <a:lumOff val="4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solidFill>
              <a:sysClr val="windowText" lastClr="000000">
                <a:hueOff val="0"/>
                <a:satOff val="0"/>
                <a:lumOff val="0"/>
                <a:alphaOff val="0"/>
              </a:sysClr>
            </a:solidFill>
            <a:latin typeface="Calibri" panose="020F0502020204030204"/>
            <a:ea typeface="+mn-ea"/>
            <a:cs typeface="+mn-cs"/>
          </a:endParaRPr>
        </a:p>
      </dsp:txBody>
      <dsp:txXfrm>
        <a:off x="3246532" y="4178251"/>
        <a:ext cx="0" cy="0"/>
      </dsp:txXfrm>
    </dsp:sp>
    <dsp:sp modelId="{E4CFB3B0-BDCF-49D5-AF2B-DB8EA2BB20B6}">
      <dsp:nvSpPr>
        <dsp:cNvPr id="0" name=""/>
        <dsp:cNvSpPr/>
      </dsp:nvSpPr>
      <dsp:spPr>
        <a:xfrm>
          <a:off x="3467907" y="4081036"/>
          <a:ext cx="1091526" cy="545763"/>
        </a:xfrm>
        <a:prstGeom prst="roundRect">
          <a:avLst>
            <a:gd name="adj" fmla="val 10000"/>
          </a:avLst>
        </a:prstGeom>
        <a:solidFill>
          <a:schemeClr val="accent1">
            <a:lumMod val="20000"/>
            <a:lumOff val="8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solidFill>
                <a:sysClr val="window" lastClr="FFFFFF"/>
              </a:solidFill>
              <a:latin typeface="Calibri" panose="020F0502020204030204"/>
              <a:ea typeface="+mn-ea"/>
              <a:cs typeface="+mn-cs"/>
            </a:rPr>
            <a:t>Equipe 6</a:t>
          </a:r>
        </a:p>
      </dsp:txBody>
      <dsp:txXfrm>
        <a:off x="3483892" y="4097021"/>
        <a:ext cx="1059556" cy="51379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5240" cy="501640"/>
          </a:xfrm>
          <a:prstGeom prst="rect">
            <a:avLst/>
          </a:prstGeom>
        </p:spPr>
        <p:txBody>
          <a:bodyPr vert="horz" lIns="92492" tIns="46246" rIns="92492" bIns="46246" rtlCol="0"/>
          <a:lstStyle>
            <a:lvl1pPr algn="l">
              <a:defRPr sz="1200"/>
            </a:lvl1pPr>
          </a:lstStyle>
          <a:p>
            <a:endParaRPr lang="fr-FR"/>
          </a:p>
        </p:txBody>
      </p:sp>
      <p:sp>
        <p:nvSpPr>
          <p:cNvPr id="3" name="Espace réservé de la date 2"/>
          <p:cNvSpPr>
            <a:spLocks noGrp="1"/>
          </p:cNvSpPr>
          <p:nvPr>
            <p:ph type="dt" sz="quarter" idx="1"/>
          </p:nvPr>
        </p:nvSpPr>
        <p:spPr>
          <a:xfrm>
            <a:off x="3889110" y="0"/>
            <a:ext cx="2975240" cy="501640"/>
          </a:xfrm>
          <a:prstGeom prst="rect">
            <a:avLst/>
          </a:prstGeom>
        </p:spPr>
        <p:txBody>
          <a:bodyPr vert="horz" lIns="92492" tIns="46246" rIns="92492" bIns="46246" rtlCol="0"/>
          <a:lstStyle>
            <a:lvl1pPr algn="r">
              <a:defRPr sz="1200"/>
            </a:lvl1pPr>
          </a:lstStyle>
          <a:p>
            <a:fld id="{AD0C5B54-F9E5-41C1-893A-C441DBEA6E81}" type="datetimeFigureOut">
              <a:rPr lang="fr-FR" smtClean="0"/>
              <a:t>01/12/2020</a:t>
            </a:fld>
            <a:endParaRPr lang="fr-FR"/>
          </a:p>
        </p:txBody>
      </p:sp>
      <p:sp>
        <p:nvSpPr>
          <p:cNvPr id="4" name="Espace réservé du pied de page 3"/>
          <p:cNvSpPr>
            <a:spLocks noGrp="1"/>
          </p:cNvSpPr>
          <p:nvPr>
            <p:ph type="ftr" sz="quarter" idx="2"/>
          </p:nvPr>
        </p:nvSpPr>
        <p:spPr>
          <a:xfrm>
            <a:off x="0" y="9496436"/>
            <a:ext cx="2975240" cy="501639"/>
          </a:xfrm>
          <a:prstGeom prst="rect">
            <a:avLst/>
          </a:prstGeom>
        </p:spPr>
        <p:txBody>
          <a:bodyPr vert="horz" lIns="92492" tIns="46246" rIns="92492" bIns="46246"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9110" y="9496436"/>
            <a:ext cx="2975240" cy="501639"/>
          </a:xfrm>
          <a:prstGeom prst="rect">
            <a:avLst/>
          </a:prstGeom>
        </p:spPr>
        <p:txBody>
          <a:bodyPr vert="horz" lIns="92492" tIns="46246" rIns="92492" bIns="46246" rtlCol="0" anchor="b"/>
          <a:lstStyle>
            <a:lvl1pPr algn="r">
              <a:defRPr sz="1200"/>
            </a:lvl1pPr>
          </a:lstStyle>
          <a:p>
            <a:fld id="{5AD5D9F7-94EC-4CBF-BDAE-6AC2E2422B10}" type="slidenum">
              <a:rPr lang="fr-FR" smtClean="0"/>
              <a:t>‹N°›</a:t>
            </a:fld>
            <a:endParaRPr lang="fr-FR"/>
          </a:p>
        </p:txBody>
      </p:sp>
    </p:spTree>
    <p:extLst>
      <p:ext uri="{BB962C8B-B14F-4D97-AF65-F5344CB8AC3E}">
        <p14:creationId xmlns:p14="http://schemas.microsoft.com/office/powerpoint/2010/main" val="272385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5240" cy="501640"/>
          </a:xfrm>
          <a:prstGeom prst="rect">
            <a:avLst/>
          </a:prstGeom>
        </p:spPr>
        <p:txBody>
          <a:bodyPr vert="horz" lIns="92492" tIns="46246" rIns="92492" bIns="46246" rtlCol="0"/>
          <a:lstStyle>
            <a:lvl1pPr algn="l">
              <a:defRPr sz="1200"/>
            </a:lvl1pPr>
          </a:lstStyle>
          <a:p>
            <a:endParaRPr lang="fr-FR"/>
          </a:p>
        </p:txBody>
      </p:sp>
      <p:sp>
        <p:nvSpPr>
          <p:cNvPr id="3" name="Espace réservé de la date 2"/>
          <p:cNvSpPr>
            <a:spLocks noGrp="1"/>
          </p:cNvSpPr>
          <p:nvPr>
            <p:ph type="dt" idx="1"/>
          </p:nvPr>
        </p:nvSpPr>
        <p:spPr>
          <a:xfrm>
            <a:off x="3889110" y="0"/>
            <a:ext cx="2975240" cy="501640"/>
          </a:xfrm>
          <a:prstGeom prst="rect">
            <a:avLst/>
          </a:prstGeom>
        </p:spPr>
        <p:txBody>
          <a:bodyPr vert="horz" lIns="92492" tIns="46246" rIns="92492" bIns="46246" rtlCol="0"/>
          <a:lstStyle>
            <a:lvl1pPr algn="r">
              <a:defRPr sz="1200"/>
            </a:lvl1pPr>
          </a:lstStyle>
          <a:p>
            <a:fld id="{BCF22F87-B6A1-406F-8DCB-16EF88461318}" type="datetimeFigureOut">
              <a:rPr lang="fr-FR" smtClean="0"/>
              <a:t>01/12/2020</a:t>
            </a:fld>
            <a:endParaRPr lang="fr-FR"/>
          </a:p>
        </p:txBody>
      </p:sp>
      <p:sp>
        <p:nvSpPr>
          <p:cNvPr id="4" name="Espace réservé de l'image des diapositives 3"/>
          <p:cNvSpPr>
            <a:spLocks noGrp="1" noRot="1" noChangeAspect="1"/>
          </p:cNvSpPr>
          <p:nvPr>
            <p:ph type="sldImg" idx="2"/>
          </p:nvPr>
        </p:nvSpPr>
        <p:spPr>
          <a:xfrm>
            <a:off x="433388" y="1249363"/>
            <a:ext cx="5999162" cy="3375025"/>
          </a:xfrm>
          <a:prstGeom prst="rect">
            <a:avLst/>
          </a:prstGeom>
          <a:noFill/>
          <a:ln w="12700">
            <a:solidFill>
              <a:prstClr val="black"/>
            </a:solidFill>
          </a:ln>
        </p:spPr>
        <p:txBody>
          <a:bodyPr vert="horz" lIns="92492" tIns="46246" rIns="92492" bIns="46246" rtlCol="0" anchor="ctr"/>
          <a:lstStyle/>
          <a:p>
            <a:endParaRPr lang="fr-FR"/>
          </a:p>
        </p:txBody>
      </p:sp>
      <p:sp>
        <p:nvSpPr>
          <p:cNvPr id="5" name="Espace réservé des commentaires 4"/>
          <p:cNvSpPr>
            <a:spLocks noGrp="1"/>
          </p:cNvSpPr>
          <p:nvPr>
            <p:ph type="body" sz="quarter" idx="3"/>
          </p:nvPr>
        </p:nvSpPr>
        <p:spPr>
          <a:xfrm>
            <a:off x="686595" y="4811574"/>
            <a:ext cx="5492750" cy="3936742"/>
          </a:xfrm>
          <a:prstGeom prst="rect">
            <a:avLst/>
          </a:prstGeom>
        </p:spPr>
        <p:txBody>
          <a:bodyPr vert="horz" lIns="92492" tIns="46246" rIns="92492" bIns="46246"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96436"/>
            <a:ext cx="2975240" cy="501639"/>
          </a:xfrm>
          <a:prstGeom prst="rect">
            <a:avLst/>
          </a:prstGeom>
        </p:spPr>
        <p:txBody>
          <a:bodyPr vert="horz" lIns="92492" tIns="46246" rIns="92492" bIns="4624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9110" y="9496436"/>
            <a:ext cx="2975240" cy="501639"/>
          </a:xfrm>
          <a:prstGeom prst="rect">
            <a:avLst/>
          </a:prstGeom>
        </p:spPr>
        <p:txBody>
          <a:bodyPr vert="horz" lIns="92492" tIns="46246" rIns="92492" bIns="46246" rtlCol="0" anchor="b"/>
          <a:lstStyle>
            <a:lvl1pPr algn="r">
              <a:defRPr sz="1200"/>
            </a:lvl1pPr>
          </a:lstStyle>
          <a:p>
            <a:fld id="{17AA6BA0-1B41-470B-9D1C-517E7763624D}" type="slidenum">
              <a:rPr lang="fr-FR" smtClean="0"/>
              <a:t>‹N°›</a:t>
            </a:fld>
            <a:endParaRPr lang="fr-FR"/>
          </a:p>
        </p:txBody>
      </p:sp>
    </p:spTree>
    <p:extLst>
      <p:ext uri="{BB962C8B-B14F-4D97-AF65-F5344CB8AC3E}">
        <p14:creationId xmlns:p14="http://schemas.microsoft.com/office/powerpoint/2010/main" val="525979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0956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(échantillonnage aléatoire simple ou systématique et échantillonnage par grappes).</a:t>
            </a:r>
          </a:p>
          <a:p>
            <a:r>
              <a:rPr lang="fr-FR" dirty="0"/>
              <a:t>Se référer à l’Etape 8 du Pré-module SENS pour de plus d’informations sur l’échantillonnage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12</a:t>
            </a:fld>
            <a:endParaRPr lang="fr-FR"/>
          </a:p>
        </p:txBody>
      </p:sp>
    </p:spTree>
    <p:extLst>
      <p:ext uri="{BB962C8B-B14F-4D97-AF65-F5344CB8AC3E}">
        <p14:creationId xmlns:p14="http://schemas.microsoft.com/office/powerpoint/2010/main" val="3344950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(échantillonnage aléatoire simple ou systématique et échantillonnage par grappes).</a:t>
            </a:r>
          </a:p>
          <a:p>
            <a:r>
              <a:rPr lang="fr-FR" dirty="0"/>
              <a:t>Se référer à l’Etape 8 du Pré-module SENS pour de plus d’informations sur l’échantillonnage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13</a:t>
            </a:fld>
            <a:endParaRPr lang="fr-FR"/>
          </a:p>
        </p:txBody>
      </p:sp>
    </p:spTree>
    <p:extLst>
      <p:ext uri="{BB962C8B-B14F-4D97-AF65-F5344CB8AC3E}">
        <p14:creationId xmlns:p14="http://schemas.microsoft.com/office/powerpoint/2010/main" val="4038323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a:t>A adapter au contexte de l’enquête (échantillonnage aléatoire simple ou systématique et échantillonnage par grappes).</a:t>
            </a:r>
          </a:p>
          <a:p>
            <a:r>
              <a:rPr lang="fr-FR"/>
              <a:t>Se référer à l’Etape 8 du Pré-module SENS pour de plus d’informations sur l’échantillonnage</a:t>
            </a: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14</a:t>
            </a:fld>
            <a:endParaRPr lang="fr-FR"/>
          </a:p>
        </p:txBody>
      </p:sp>
    </p:spTree>
    <p:extLst>
      <p:ext uri="{BB962C8B-B14F-4D97-AF65-F5344CB8AC3E}">
        <p14:creationId xmlns:p14="http://schemas.microsoft.com/office/powerpoint/2010/main" val="620531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15</a:t>
            </a:fld>
            <a:endParaRPr lang="fr-FR"/>
          </a:p>
        </p:txBody>
      </p:sp>
    </p:spTree>
    <p:extLst>
      <p:ext uri="{BB962C8B-B14F-4D97-AF65-F5344CB8AC3E}">
        <p14:creationId xmlns:p14="http://schemas.microsoft.com/office/powerpoint/2010/main" val="4202161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16</a:t>
            </a:fld>
            <a:endParaRPr lang="fr-FR"/>
          </a:p>
        </p:txBody>
      </p:sp>
    </p:spTree>
    <p:extLst>
      <p:ext uri="{BB962C8B-B14F-4D97-AF65-F5344CB8AC3E}">
        <p14:creationId xmlns:p14="http://schemas.microsoft.com/office/powerpoint/2010/main" val="911626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17</a:t>
            </a:fld>
            <a:endParaRPr lang="fr-FR"/>
          </a:p>
        </p:txBody>
      </p:sp>
    </p:spTree>
    <p:extLst>
      <p:ext uri="{BB962C8B-B14F-4D97-AF65-F5344CB8AC3E}">
        <p14:creationId xmlns:p14="http://schemas.microsoft.com/office/powerpoint/2010/main" val="1160700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18</a:t>
            </a:fld>
            <a:endParaRPr lang="fr-FR"/>
          </a:p>
        </p:txBody>
      </p:sp>
    </p:spTree>
    <p:extLst>
      <p:ext uri="{BB962C8B-B14F-4D97-AF65-F5344CB8AC3E}">
        <p14:creationId xmlns:p14="http://schemas.microsoft.com/office/powerpoint/2010/main" val="2085501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19</a:t>
            </a:fld>
            <a:endParaRPr lang="fr-FR"/>
          </a:p>
        </p:txBody>
      </p:sp>
    </p:spTree>
    <p:extLst>
      <p:ext uri="{BB962C8B-B14F-4D97-AF65-F5344CB8AC3E}">
        <p14:creationId xmlns:p14="http://schemas.microsoft.com/office/powerpoint/2010/main" val="28962576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20</a:t>
            </a:fld>
            <a:endParaRPr lang="fr-FR"/>
          </a:p>
        </p:txBody>
      </p:sp>
    </p:spTree>
    <p:extLst>
      <p:ext uri="{BB962C8B-B14F-4D97-AF65-F5344CB8AC3E}">
        <p14:creationId xmlns:p14="http://schemas.microsoft.com/office/powerpoint/2010/main" val="2942363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assurance-qualité pour l’anthropométrie est disponible au niveau de l’Outil 4 du Module 2 Anthropométrie et Santé SENS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21</a:t>
            </a:fld>
            <a:endParaRPr lang="fr-FR"/>
          </a:p>
        </p:txBody>
      </p:sp>
    </p:spTree>
    <p:extLst>
      <p:ext uri="{BB962C8B-B14F-4D97-AF65-F5344CB8AC3E}">
        <p14:creationId xmlns:p14="http://schemas.microsoft.com/office/powerpoint/2010/main" val="208928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a:t>
            </a:fld>
            <a:endParaRPr lang="fr-FR"/>
          </a:p>
        </p:txBody>
      </p:sp>
    </p:spTree>
    <p:extLst>
      <p:ext uri="{BB962C8B-B14F-4D97-AF65-F5344CB8AC3E}">
        <p14:creationId xmlns:p14="http://schemas.microsoft.com/office/powerpoint/2010/main" val="286663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22</a:t>
            </a:fld>
            <a:endParaRPr lang="fr-FR"/>
          </a:p>
        </p:txBody>
      </p:sp>
    </p:spTree>
    <p:extLst>
      <p:ext uri="{BB962C8B-B14F-4D97-AF65-F5344CB8AC3E}">
        <p14:creationId xmlns:p14="http://schemas.microsoft.com/office/powerpoint/2010/main" val="448757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23</a:t>
            </a:fld>
            <a:endParaRPr lang="fr-FR"/>
          </a:p>
        </p:txBody>
      </p:sp>
    </p:spTree>
    <p:extLst>
      <p:ext uri="{BB962C8B-B14F-4D97-AF65-F5344CB8AC3E}">
        <p14:creationId xmlns:p14="http://schemas.microsoft.com/office/powerpoint/2010/main" val="2316425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assurance-qualité pour l’anthropométrie est disponible au niveau de l’Outil 4 du Module 2 Anthropométrie et Santé SENS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24</a:t>
            </a:fld>
            <a:endParaRPr lang="fr-FR"/>
          </a:p>
        </p:txBody>
      </p:sp>
    </p:spTree>
    <p:extLst>
      <p:ext uri="{BB962C8B-B14F-4D97-AF65-F5344CB8AC3E}">
        <p14:creationId xmlns:p14="http://schemas.microsoft.com/office/powerpoint/2010/main" val="657511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25</a:t>
            </a:fld>
            <a:endParaRPr lang="fr-FR"/>
          </a:p>
        </p:txBody>
      </p:sp>
    </p:spTree>
    <p:extLst>
      <p:ext uri="{BB962C8B-B14F-4D97-AF65-F5344CB8AC3E}">
        <p14:creationId xmlns:p14="http://schemas.microsoft.com/office/powerpoint/2010/main" val="19542017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26</a:t>
            </a:fld>
            <a:endParaRPr lang="fr-FR"/>
          </a:p>
        </p:txBody>
      </p:sp>
    </p:spTree>
    <p:extLst>
      <p:ext uri="{BB962C8B-B14F-4D97-AF65-F5344CB8AC3E}">
        <p14:creationId xmlns:p14="http://schemas.microsoft.com/office/powerpoint/2010/main" val="5890257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27</a:t>
            </a:fld>
            <a:endParaRPr lang="fr-FR"/>
          </a:p>
        </p:txBody>
      </p:sp>
    </p:spTree>
    <p:extLst>
      <p:ext uri="{BB962C8B-B14F-4D97-AF65-F5344CB8AC3E}">
        <p14:creationId xmlns:p14="http://schemas.microsoft.com/office/powerpoint/2010/main" val="806743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assurance-qualité pour l’anthropométrie est disponible au niveau de l’Outil 4 du Module 2 Anthropométrie et Santé SENS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28</a:t>
            </a:fld>
            <a:endParaRPr lang="fr-FR"/>
          </a:p>
        </p:txBody>
      </p:sp>
    </p:spTree>
    <p:extLst>
      <p:ext uri="{BB962C8B-B14F-4D97-AF65-F5344CB8AC3E}">
        <p14:creationId xmlns:p14="http://schemas.microsoft.com/office/powerpoint/2010/main" val="20147082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29</a:t>
            </a:fld>
            <a:endParaRPr lang="fr-FR"/>
          </a:p>
        </p:txBody>
      </p:sp>
    </p:spTree>
    <p:extLst>
      <p:ext uri="{BB962C8B-B14F-4D97-AF65-F5344CB8AC3E}">
        <p14:creationId xmlns:p14="http://schemas.microsoft.com/office/powerpoint/2010/main" val="6822245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des mesures et des participants est disponible au niveau de l’Outil 14 du Pré-module SENS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30</a:t>
            </a:fld>
            <a:endParaRPr lang="fr-FR"/>
          </a:p>
        </p:txBody>
      </p:sp>
    </p:spTree>
    <p:extLst>
      <p:ext uri="{BB962C8B-B14F-4D97-AF65-F5344CB8AC3E}">
        <p14:creationId xmlns:p14="http://schemas.microsoft.com/office/powerpoint/2010/main" val="21425674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31</a:t>
            </a:fld>
            <a:endParaRPr lang="fr-FR"/>
          </a:p>
        </p:txBody>
      </p:sp>
    </p:spTree>
    <p:extLst>
      <p:ext uri="{BB962C8B-B14F-4D97-AF65-F5344CB8AC3E}">
        <p14:creationId xmlns:p14="http://schemas.microsoft.com/office/powerpoint/2010/main" val="4055064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a:t>
            </a:fld>
            <a:endParaRPr lang="fr-FR"/>
          </a:p>
        </p:txBody>
      </p:sp>
    </p:spTree>
    <p:extLst>
      <p:ext uri="{BB962C8B-B14F-4D97-AF65-F5344CB8AC3E}">
        <p14:creationId xmlns:p14="http://schemas.microsoft.com/office/powerpoint/2010/main" val="2094522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32</a:t>
            </a:fld>
            <a:endParaRPr lang="fr-FR"/>
          </a:p>
        </p:txBody>
      </p:sp>
    </p:spTree>
    <p:extLst>
      <p:ext uri="{BB962C8B-B14F-4D97-AF65-F5344CB8AC3E}">
        <p14:creationId xmlns:p14="http://schemas.microsoft.com/office/powerpoint/2010/main" val="37459240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La fiche de contrôle de la collecte des données est disponible au niveau de l’Outil 8 du Pré-module SENS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33</a:t>
            </a:fld>
            <a:endParaRPr lang="fr-FR"/>
          </a:p>
        </p:txBody>
      </p:sp>
    </p:spTree>
    <p:extLst>
      <p:ext uri="{BB962C8B-B14F-4D97-AF65-F5344CB8AC3E}">
        <p14:creationId xmlns:p14="http://schemas.microsoft.com/office/powerpoint/2010/main" val="5155106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La fiche de contrôle des mesures et des participants est disponible au niveau de l’Outil 14 du Pré-module SENS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34</a:t>
            </a:fld>
            <a:endParaRPr lang="fr-FR"/>
          </a:p>
        </p:txBody>
      </p:sp>
    </p:spTree>
    <p:extLst>
      <p:ext uri="{BB962C8B-B14F-4D97-AF65-F5344CB8AC3E}">
        <p14:creationId xmlns:p14="http://schemas.microsoft.com/office/powerpoint/2010/main" val="10628496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35</a:t>
            </a:fld>
            <a:endParaRPr lang="fr-FR"/>
          </a:p>
        </p:txBody>
      </p:sp>
    </p:spTree>
    <p:extLst>
      <p:ext uri="{BB962C8B-B14F-4D97-AF65-F5344CB8AC3E}">
        <p14:creationId xmlns:p14="http://schemas.microsoft.com/office/powerpoint/2010/main" val="39091557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36</a:t>
            </a:fld>
            <a:endParaRPr lang="fr-FR"/>
          </a:p>
        </p:txBody>
      </p:sp>
    </p:spTree>
    <p:extLst>
      <p:ext uri="{BB962C8B-B14F-4D97-AF65-F5344CB8AC3E}">
        <p14:creationId xmlns:p14="http://schemas.microsoft.com/office/powerpoint/2010/main" val="36263376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 la collecte des données est disponible au niveau de l’Outil 8 du Pré-module SENS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37</a:t>
            </a:fld>
            <a:endParaRPr lang="fr-FR"/>
          </a:p>
        </p:txBody>
      </p:sp>
    </p:spTree>
    <p:extLst>
      <p:ext uri="{BB962C8B-B14F-4D97-AF65-F5344CB8AC3E}">
        <p14:creationId xmlns:p14="http://schemas.microsoft.com/office/powerpoint/2010/main" val="39612238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 la collecte des données est disponible au niveau de l’Outil 8 du Pré-module SENS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38</a:t>
            </a:fld>
            <a:endParaRPr lang="fr-FR"/>
          </a:p>
        </p:txBody>
      </p:sp>
    </p:spTree>
    <p:extLst>
      <p:ext uri="{BB962C8B-B14F-4D97-AF65-F5344CB8AC3E}">
        <p14:creationId xmlns:p14="http://schemas.microsoft.com/office/powerpoint/2010/main" val="1261532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 la collecte des données est disponible au niveau de l’Outil 8 du Pré-module SENS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39</a:t>
            </a:fld>
            <a:endParaRPr lang="fr-FR"/>
          </a:p>
        </p:txBody>
      </p:sp>
    </p:spTree>
    <p:extLst>
      <p:ext uri="{BB962C8B-B14F-4D97-AF65-F5344CB8AC3E}">
        <p14:creationId xmlns:p14="http://schemas.microsoft.com/office/powerpoint/2010/main" val="13981390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 la collecte des données est disponible au niveau de l’Outil 8 du Pré-module SENS</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40</a:t>
            </a:fld>
            <a:endParaRPr lang="fr-FR"/>
          </a:p>
        </p:txBody>
      </p:sp>
    </p:spTree>
    <p:extLst>
      <p:ext uri="{BB962C8B-B14F-4D97-AF65-F5344CB8AC3E}">
        <p14:creationId xmlns:p14="http://schemas.microsoft.com/office/powerpoint/2010/main" val="786681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 la collecte des données est disponible au niveau de l’Outil 8 du Pré-module SENS</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41</a:t>
            </a:fld>
            <a:endParaRPr lang="fr-FR"/>
          </a:p>
        </p:txBody>
      </p:sp>
    </p:spTree>
    <p:extLst>
      <p:ext uri="{BB962C8B-B14F-4D97-AF65-F5344CB8AC3E}">
        <p14:creationId xmlns:p14="http://schemas.microsoft.com/office/powerpoint/2010/main" val="1445066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a:p>
            <a:r>
              <a:rPr lang="fr-FR" dirty="0"/>
              <a:t>Se référer à l’Etape 8 du Pré-module SENS pour de plus d’informations sur la définition du ménage.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a:t>
            </a:fld>
            <a:endParaRPr lang="fr-FR"/>
          </a:p>
        </p:txBody>
      </p:sp>
    </p:spTree>
    <p:extLst>
      <p:ext uri="{BB962C8B-B14F-4D97-AF65-F5344CB8AC3E}">
        <p14:creationId xmlns:p14="http://schemas.microsoft.com/office/powerpoint/2010/main" val="9352363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fiche de contrôle de la collecte des données est disponible au niveau de l’Outil 8 du Pré-module SENS</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42</a:t>
            </a:fld>
            <a:endParaRPr lang="fr-FR"/>
          </a:p>
        </p:txBody>
      </p:sp>
    </p:spTree>
    <p:extLst>
      <p:ext uri="{BB962C8B-B14F-4D97-AF65-F5344CB8AC3E}">
        <p14:creationId xmlns:p14="http://schemas.microsoft.com/office/powerpoint/2010/main" val="32518465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43</a:t>
            </a:fld>
            <a:endParaRPr lang="fr-FR"/>
          </a:p>
        </p:txBody>
      </p:sp>
    </p:spTree>
    <p:extLst>
      <p:ext uri="{BB962C8B-B14F-4D97-AF65-F5344CB8AC3E}">
        <p14:creationId xmlns:p14="http://schemas.microsoft.com/office/powerpoint/2010/main" val="32446554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0438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r>
              <a:rPr lang="fr-FR" dirty="0"/>
              <a:t>Se référer à l’Etape 8 du Pré-module SENS pour de plus d’informations sur la définition du ménage.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a:t>
            </a:fld>
            <a:endParaRPr lang="fr-FR"/>
          </a:p>
        </p:txBody>
      </p:sp>
    </p:spTree>
    <p:extLst>
      <p:ext uri="{BB962C8B-B14F-4D97-AF65-F5344CB8AC3E}">
        <p14:creationId xmlns:p14="http://schemas.microsoft.com/office/powerpoint/2010/main" val="2010796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8</a:t>
            </a:fld>
            <a:endParaRPr lang="fr-FR"/>
          </a:p>
        </p:txBody>
      </p:sp>
    </p:spTree>
    <p:extLst>
      <p:ext uri="{BB962C8B-B14F-4D97-AF65-F5344CB8AC3E}">
        <p14:creationId xmlns:p14="http://schemas.microsoft.com/office/powerpoint/2010/main" val="1020210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9</a:t>
            </a:fld>
            <a:endParaRPr lang="fr-FR"/>
          </a:p>
        </p:txBody>
      </p:sp>
    </p:spTree>
    <p:extLst>
      <p:ext uri="{BB962C8B-B14F-4D97-AF65-F5344CB8AC3E}">
        <p14:creationId xmlns:p14="http://schemas.microsoft.com/office/powerpoint/2010/main" val="293299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(échantillonnage aléatoire simple ou systématique et échantillonnage par grappes).</a:t>
            </a:r>
          </a:p>
          <a:p>
            <a:r>
              <a:rPr lang="fr-FR" dirty="0"/>
              <a:t>Se référer à l’Etape 8 du Pré-module SENS pour de plus d’informations sur l’échantillonnage.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10</a:t>
            </a:fld>
            <a:endParaRPr lang="fr-FR"/>
          </a:p>
        </p:txBody>
      </p:sp>
    </p:spTree>
    <p:extLst>
      <p:ext uri="{BB962C8B-B14F-4D97-AF65-F5344CB8AC3E}">
        <p14:creationId xmlns:p14="http://schemas.microsoft.com/office/powerpoint/2010/main" val="3632876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(échantillonnage aléatoire simple ou systématique et échantillonnage par grappes).</a:t>
            </a:r>
          </a:p>
          <a:p>
            <a:r>
              <a:rPr lang="fr-FR" dirty="0"/>
              <a:t>Se référer à l’Etape 8 du Pré-module SENS pour de plus d’informations sur l’échantillonnage.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11</a:t>
            </a:fld>
            <a:endParaRPr lang="fr-FR"/>
          </a:p>
        </p:txBody>
      </p:sp>
    </p:spTree>
    <p:extLst>
      <p:ext uri="{BB962C8B-B14F-4D97-AF65-F5344CB8AC3E}">
        <p14:creationId xmlns:p14="http://schemas.microsoft.com/office/powerpoint/2010/main" val="23830818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pic>
        <p:nvPicPr>
          <p:cNvPr id="9" name="Picture 8" descr="bluestri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143937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Light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bg1">
              <a:lumMod val="85000"/>
            </a:schemeClr>
          </a:solidFill>
        </p:spPr>
        <p:txBody>
          <a:bodyPr anchor="ctr" anchorCtr="0">
            <a:normAutofit/>
          </a:bodyPr>
          <a:lstStyle>
            <a:lvl1pPr marL="0" indent="0" algn="r">
              <a:buFontTx/>
              <a:buNone/>
              <a:defRPr sz="2667" baseline="0"/>
            </a:lvl1pPr>
          </a:lstStyle>
          <a:p>
            <a:r>
              <a:rPr lang="en-US" dirty="0"/>
              <a:t>Drag picture to placeholder </a:t>
            </a:r>
            <a:br>
              <a:rPr lang="en-US" dirty="0"/>
            </a:br>
            <a:r>
              <a:rPr lang="en-US" dirty="0"/>
              <a:t>or click icon to add</a:t>
            </a:r>
          </a:p>
        </p:txBody>
      </p:sp>
      <p:sp>
        <p:nvSpPr>
          <p:cNvPr id="10" name="Rectangle 9"/>
          <p:cNvSpPr/>
          <p:nvPr/>
        </p:nvSpPr>
        <p:spPr>
          <a:xfrm>
            <a:off x="1" y="-1"/>
            <a:ext cx="5839313" cy="6014717"/>
          </a:xfrm>
          <a:prstGeom prst="rect">
            <a:avLst/>
          </a:prstGeom>
          <a:gradFill flip="none" rotWithShape="1">
            <a:gsLst>
              <a:gs pos="0">
                <a:schemeClr val="bg1">
                  <a:alpha val="70000"/>
                </a:schemeClr>
              </a:gs>
              <a:gs pos="100000">
                <a:schemeClr val="bg1">
                  <a:alpha val="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278711" y="272465"/>
            <a:ext cx="6942572"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3" y="1732800"/>
            <a:ext cx="5541137"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427074282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C8C39B41-D8B5-4052-B551-9B5525EAA8B6}" type="datetimeFigureOut">
              <a:rPr lang="en-US" smtClean="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016432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71082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75186" y="273049"/>
            <a:ext cx="4240551" cy="1162051"/>
          </a:xfrm>
        </p:spPr>
        <p:txBody>
          <a:bodyPr anchor="b"/>
          <a:lstStyle>
            <a:lvl1pPr algn="l">
              <a:defRPr sz="2667" b="1"/>
            </a:lvl1pPr>
          </a:lstStyle>
          <a:p>
            <a:r>
              <a:rPr lang="fr-FR"/>
              <a:t>Modifiez le style du titre</a:t>
            </a:r>
            <a:endParaRPr lang="en-US" dirty="0"/>
          </a:p>
        </p:txBody>
      </p:sp>
      <p:sp>
        <p:nvSpPr>
          <p:cNvPr id="3" name="Content Placeholder 2"/>
          <p:cNvSpPr>
            <a:spLocks noGrp="1"/>
          </p:cNvSpPr>
          <p:nvPr>
            <p:ph idx="1"/>
          </p:nvPr>
        </p:nvSpPr>
        <p:spPr>
          <a:xfrm>
            <a:off x="4766733" y="273051"/>
            <a:ext cx="7164931" cy="5555884"/>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275186" y="1732801"/>
            <a:ext cx="4240551" cy="4096135"/>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2ABBEA6-7C60-4B02-AE87-00D78D8422AF}"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352244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013827"/>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5" name="Date Placeholder 4"/>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
        <p:nvSpPr>
          <p:cNvPr id="9" name="Text Placeholder 3"/>
          <p:cNvSpPr>
            <a:spLocks noGrp="1"/>
          </p:cNvSpPr>
          <p:nvPr>
            <p:ph type="body" sz="half" idx="2"/>
          </p:nvPr>
        </p:nvSpPr>
        <p:spPr>
          <a:xfrm>
            <a:off x="0" y="4116260"/>
            <a:ext cx="12192000" cy="1897568"/>
          </a:xfrm>
          <a:gradFill flip="none" rotWithShape="1">
            <a:gsLst>
              <a:gs pos="21000">
                <a:schemeClr val="accent2">
                  <a:alpha val="75000"/>
                </a:schemeClr>
              </a:gs>
              <a:gs pos="100000">
                <a:schemeClr val="accent2">
                  <a:alpha val="0"/>
                </a:schemeClr>
              </a:gs>
            </a:gsLst>
            <a:lin ang="16200000" scaled="0"/>
            <a:tileRect/>
          </a:gradFill>
        </p:spPr>
        <p:txBody>
          <a:bodyPr lIns="180000" tIns="0" rIns="180000" bIns="180000" anchor="b" anchorCtr="0"/>
          <a:lstStyle>
            <a:lvl1pPr marL="0" indent="0">
              <a:buNone/>
              <a:defRPr sz="1867">
                <a:solidFill>
                  <a:schemeClr val="tx2"/>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Tree>
    <p:extLst>
      <p:ext uri="{BB962C8B-B14F-4D97-AF65-F5344CB8AC3E}">
        <p14:creationId xmlns:p14="http://schemas.microsoft.com/office/powerpoint/2010/main" val="257103399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2E2D6473-DF6D-4702-B328-E0DD40540A4E}"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771417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79827" y="274639"/>
            <a:ext cx="2743200" cy="556402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78712" y="274639"/>
            <a:ext cx="8697915" cy="556402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E26F7E3A-B166-407D-9866-32884E7D5B37}"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625439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bg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pic>
        <p:nvPicPr>
          <p:cNvPr id="9" name="Picture 8" descr="bluestrip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151962351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28FC5F6-F338-4AE4-BB23-26385BCFC423}"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a:t>
            </a:fld>
            <a:endParaRPr lang="en-US" dirty="0"/>
          </a:p>
        </p:txBody>
      </p:sp>
    </p:spTree>
    <p:extLst>
      <p:ext uri="{BB962C8B-B14F-4D97-AF65-F5344CB8AC3E}">
        <p14:creationId xmlns:p14="http://schemas.microsoft.com/office/powerpoint/2010/main" val="1155915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No Foot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197253104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Imag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1"/>
            <a:ext cx="12192000" cy="6013449"/>
          </a:xfrm>
          <a:solidFill>
            <a:schemeClr val="bg1">
              <a:lumMod val="50000"/>
            </a:schemeClr>
          </a:solidFill>
        </p:spPr>
        <p:txBody>
          <a:bodyPr>
            <a:normAutofit/>
          </a:bodyPr>
          <a:lstStyle>
            <a:lvl1pPr marL="0" indent="0" algn="ctr">
              <a:buFontTx/>
              <a:buNone/>
              <a:defRPr sz="2667" baseline="0">
                <a:solidFill>
                  <a:schemeClr val="tx2"/>
                </a:solidFill>
              </a:defRPr>
            </a:lvl1pPr>
          </a:lstStyle>
          <a:p>
            <a:r>
              <a:rPr lang="en-US" dirty="0"/>
              <a:t>Drag background image here</a:t>
            </a:r>
          </a:p>
        </p:txBody>
      </p:sp>
      <p:sp>
        <p:nvSpPr>
          <p:cNvPr id="2" name="Title 1"/>
          <p:cNvSpPr>
            <a:spLocks noGrp="1"/>
          </p:cNvSpPr>
          <p:nvPr>
            <p:ph type="ctrTitle"/>
          </p:nvPr>
        </p:nvSpPr>
        <p:spPr>
          <a:xfrm>
            <a:off x="243306" y="651983"/>
            <a:ext cx="11746751" cy="2744124"/>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Tree>
    <p:extLst>
      <p:ext uri="{BB962C8B-B14F-4D97-AF65-F5344CB8AC3E}">
        <p14:creationId xmlns:p14="http://schemas.microsoft.com/office/powerpoint/2010/main" val="180993525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78713" y="2840483"/>
            <a:ext cx="11594559" cy="1362075"/>
          </a:xfrm>
        </p:spPr>
        <p:txBody>
          <a:bodyPr anchor="t"/>
          <a:lstStyle>
            <a:lvl1pPr algn="l">
              <a:defRPr sz="5333" b="1" cap="all"/>
            </a:lvl1pPr>
          </a:lstStyle>
          <a:p>
            <a:r>
              <a:rPr lang="fr-FR"/>
              <a:t>Modifiez le style du titre</a:t>
            </a:r>
            <a:endParaRPr lang="en-US" dirty="0"/>
          </a:p>
        </p:txBody>
      </p:sp>
      <p:sp>
        <p:nvSpPr>
          <p:cNvPr id="3" name="Text Placeholder 2"/>
          <p:cNvSpPr>
            <a:spLocks noGrp="1"/>
          </p:cNvSpPr>
          <p:nvPr>
            <p:ph type="body" idx="1"/>
          </p:nvPr>
        </p:nvSpPr>
        <p:spPr>
          <a:xfrm>
            <a:off x="278713" y="1233253"/>
            <a:ext cx="11594559" cy="1500187"/>
          </a:xfrm>
        </p:spPr>
        <p:txBody>
          <a:bodyPr lIns="0" tIns="0" rIns="0" bIns="0" anchor="b">
            <a:normAutofit/>
          </a:bodyPr>
          <a:lstStyle>
            <a:lvl1pPr marL="0" indent="0">
              <a:buNone/>
              <a:defRPr sz="2667">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0EBB0C4-6273-4C6E-B9BD-2EDC30F1CD52}"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329954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278712" y="1732801"/>
            <a:ext cx="571568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97600" y="1732801"/>
            <a:ext cx="575352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27325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6131278" y="9732"/>
            <a:ext cx="6060721" cy="6004984"/>
          </a:xfrm>
          <a:solidFill>
            <a:schemeClr val="bg1">
              <a:lumMod val="85000"/>
            </a:schemeClr>
          </a:solidFill>
        </p:spPr>
        <p:txBody>
          <a:bodyPr anchor="ctr" anchorCtr="0">
            <a:normAutofit/>
          </a:bodyPr>
          <a:lstStyle>
            <a:lvl1pPr marL="0" indent="0" algn="ctr">
              <a:buFontTx/>
              <a:buNone/>
              <a:defRPr sz="2667"/>
            </a:lvl1pPr>
          </a:lstStyle>
          <a:p>
            <a:r>
              <a:rPr lang="en-US" dirty="0"/>
              <a:t>Click icon to add Image</a:t>
            </a:r>
          </a:p>
        </p:txBody>
      </p:sp>
      <p:sp>
        <p:nvSpPr>
          <p:cNvPr id="2" name="Title 1"/>
          <p:cNvSpPr>
            <a:spLocks noGrp="1"/>
          </p:cNvSpPr>
          <p:nvPr>
            <p:ph type="title"/>
          </p:nvPr>
        </p:nvSpPr>
        <p:spPr>
          <a:xfrm>
            <a:off x="278712" y="272465"/>
            <a:ext cx="5628733"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628733"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57988112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Dark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accent2"/>
          </a:solidFill>
        </p:spPr>
        <p:txBody>
          <a:bodyPr anchor="ctr" anchorCtr="0">
            <a:normAutofit/>
          </a:bodyPr>
          <a:lstStyle>
            <a:lvl1pPr marL="0" indent="0" algn="r">
              <a:buFontTx/>
              <a:buNone/>
              <a:defRPr sz="2667" baseline="0">
                <a:solidFill>
                  <a:schemeClr val="bg1"/>
                </a:solidFill>
              </a:defRPr>
            </a:lvl1pPr>
          </a:lstStyle>
          <a:p>
            <a:r>
              <a:rPr lang="en-US" dirty="0"/>
              <a:t>Drag picture to placeholder </a:t>
            </a:r>
            <a:br>
              <a:rPr lang="en-US" dirty="0"/>
            </a:br>
            <a:r>
              <a:rPr lang="en-US" dirty="0"/>
              <a:t>or click icon to add</a:t>
            </a:r>
          </a:p>
        </p:txBody>
      </p:sp>
      <p:sp>
        <p:nvSpPr>
          <p:cNvPr id="2" name="Title 1"/>
          <p:cNvSpPr>
            <a:spLocks noGrp="1"/>
          </p:cNvSpPr>
          <p:nvPr>
            <p:ph type="title"/>
          </p:nvPr>
        </p:nvSpPr>
        <p:spPr>
          <a:xfrm>
            <a:off x="278711" y="272465"/>
            <a:ext cx="6942572" cy="1291135"/>
          </a:xfrm>
        </p:spPr>
        <p:txBody>
          <a:bodyPr/>
          <a:lstStyle>
            <a:lvl1pPr>
              <a:defRPr>
                <a:solidFill>
                  <a:schemeClr val="tx2"/>
                </a:solidFill>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482744" cy="4038411"/>
          </a:xfrm>
        </p:spPr>
        <p:txBody>
          <a:bodyPr/>
          <a:lstStyle>
            <a:lvl1pPr>
              <a:buClr>
                <a:schemeClr val="accent3"/>
              </a:buClr>
              <a:defRPr sz="3200">
                <a:solidFill>
                  <a:schemeClr val="tx2"/>
                </a:solidFill>
              </a:defRPr>
            </a:lvl1pPr>
            <a:lvl2pPr>
              <a:buClr>
                <a:schemeClr val="accent3"/>
              </a:buClr>
              <a:defRPr sz="2667">
                <a:solidFill>
                  <a:schemeClr val="tx2"/>
                </a:solidFill>
              </a:defRPr>
            </a:lvl2pPr>
            <a:lvl3pPr>
              <a:buClr>
                <a:schemeClr val="accent3"/>
              </a:buClr>
              <a:defRPr sz="2400">
                <a:solidFill>
                  <a:schemeClr val="tx2"/>
                </a:solidFill>
              </a:defRPr>
            </a:lvl3pPr>
            <a:lvl4pPr>
              <a:buClr>
                <a:schemeClr val="accent3"/>
              </a:buClr>
              <a:defRPr sz="2133">
                <a:solidFill>
                  <a:schemeClr val="tx2"/>
                </a:solidFill>
              </a:defRPr>
            </a:lvl4pPr>
            <a:lvl5pPr>
              <a:buClr>
                <a:schemeClr val="accent3"/>
              </a:buClr>
              <a:defRPr sz="2133">
                <a:solidFill>
                  <a:schemeClr val="tx2"/>
                </a:solidFill>
              </a:defRPr>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09155351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8712" y="272465"/>
            <a:ext cx="11672416" cy="1291135"/>
          </a:xfrm>
          <a:prstGeom prst="rect">
            <a:avLst/>
          </a:prstGeom>
        </p:spPr>
        <p:txBody>
          <a:bodyPr vert="horz" lIns="0" tIns="0" rIns="0" bIns="0" rtlCol="0" anchor="b" anchorCtr="0">
            <a:normAutofit/>
          </a:bodyPr>
          <a:lstStyle/>
          <a:p>
            <a:r>
              <a:rPr lang="fr-FR"/>
              <a:t>Modifiez le style du titre</a:t>
            </a:r>
            <a:endParaRPr lang="en-US" dirty="0"/>
          </a:p>
        </p:txBody>
      </p:sp>
      <p:sp>
        <p:nvSpPr>
          <p:cNvPr id="3" name="Text Placeholder 2"/>
          <p:cNvSpPr>
            <a:spLocks noGrp="1"/>
          </p:cNvSpPr>
          <p:nvPr>
            <p:ph type="body" idx="1"/>
          </p:nvPr>
        </p:nvSpPr>
        <p:spPr>
          <a:xfrm>
            <a:off x="278712" y="1732139"/>
            <a:ext cx="11672416" cy="4028680"/>
          </a:xfrm>
          <a:prstGeom prst="rect">
            <a:avLst/>
          </a:prstGeom>
        </p:spPr>
        <p:txBody>
          <a:bodyPr vert="horz" lIns="91440" tIns="45720" rIns="91440" bIns="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78712" y="6473119"/>
            <a:ext cx="869693" cy="207888"/>
          </a:xfrm>
          <a:prstGeom prst="rect">
            <a:avLst/>
          </a:prstGeom>
        </p:spPr>
        <p:txBody>
          <a:bodyPr vert="horz" lIns="0" tIns="0" rIns="0" bIns="0" rtlCol="0" anchor="t" anchorCtr="0"/>
          <a:lstStyle>
            <a:lvl1pPr algn="l">
              <a:defRPr sz="1200">
                <a:solidFill>
                  <a:schemeClr val="bg1">
                    <a:lumMod val="50000"/>
                  </a:schemeClr>
                </a:solidFill>
              </a:defRPr>
            </a:lvl1pPr>
          </a:lstStyle>
          <a:p>
            <a:fld id="{98624D31-43A5-475A-80CF-332C9F6DCF35}" type="datetimeFigureOut">
              <a:rPr lang="en-US" smtClean="0"/>
              <a:t>12/1/2020</a:t>
            </a:fld>
            <a:endParaRPr lang="en-US" dirty="0"/>
          </a:p>
        </p:txBody>
      </p:sp>
      <p:sp>
        <p:nvSpPr>
          <p:cNvPr id="5" name="Footer Placeholder 4"/>
          <p:cNvSpPr>
            <a:spLocks noGrp="1"/>
          </p:cNvSpPr>
          <p:nvPr>
            <p:ph type="ftr" sz="quarter" idx="3"/>
          </p:nvPr>
        </p:nvSpPr>
        <p:spPr>
          <a:xfrm>
            <a:off x="278712" y="6125647"/>
            <a:ext cx="5628733" cy="303596"/>
          </a:xfrm>
          <a:prstGeom prst="rect">
            <a:avLst/>
          </a:prstGeom>
        </p:spPr>
        <p:txBody>
          <a:bodyPr vert="horz" lIns="0" tIns="0" rIns="0" bIns="0" rtlCol="0" anchor="b" anchorCtr="0">
            <a:noAutofit/>
          </a:bodyPr>
          <a:lstStyle>
            <a:lvl1pPr algn="l">
              <a:defRPr sz="1333">
                <a:solidFill>
                  <a:schemeClr val="bg1">
                    <a:lumMod val="50000"/>
                  </a:schemeClr>
                </a:solidFill>
              </a:defRPr>
            </a:lvl1pPr>
          </a:lstStyle>
          <a:p>
            <a:endParaRPr lang="en-US" dirty="0"/>
          </a:p>
        </p:txBody>
      </p:sp>
      <p:sp>
        <p:nvSpPr>
          <p:cNvPr id="6" name="Slide Number Placeholder 5"/>
          <p:cNvSpPr>
            <a:spLocks noGrp="1"/>
          </p:cNvSpPr>
          <p:nvPr>
            <p:ph type="sldNum" sz="quarter" idx="4"/>
          </p:nvPr>
        </p:nvSpPr>
        <p:spPr>
          <a:xfrm>
            <a:off x="1148406" y="6473119"/>
            <a:ext cx="606917" cy="207888"/>
          </a:xfrm>
          <a:prstGeom prst="rect">
            <a:avLst/>
          </a:prstGeom>
        </p:spPr>
        <p:txBody>
          <a:bodyPr vert="horz" lIns="0" tIns="0" rIns="91440" bIns="0" rtlCol="0" anchor="t" anchorCtr="0"/>
          <a:lstStyle>
            <a:lvl1pPr algn="l">
              <a:defRPr sz="1200">
                <a:solidFill>
                  <a:schemeClr val="bg1">
                    <a:lumMod val="50000"/>
                  </a:schemeClr>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2543282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sldNum="0" hdr="0" ftr="0" dt="0"/>
  <p:txStyles>
    <p:title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p:titleStyle>
    <p:bodyStyle>
      <a:lvl1pPr marL="457189" indent="-457189" algn="l" defTabSz="609585" rtl="0" eaLnBrk="1" latinLnBrk="0" hangingPunct="1">
        <a:spcBef>
          <a:spcPct val="20000"/>
        </a:spcBef>
        <a:buClr>
          <a:schemeClr val="accent1"/>
        </a:buClr>
        <a:buFont typeface="Arial"/>
        <a:buChar char="•"/>
        <a:defRPr sz="3733" kern="1200">
          <a:solidFill>
            <a:schemeClr val="tx1"/>
          </a:solidFill>
          <a:latin typeface="+mn-lt"/>
          <a:ea typeface="+mn-ea"/>
          <a:cs typeface="+mn-cs"/>
        </a:defRPr>
      </a:lvl1pPr>
      <a:lvl2pPr marL="990575" indent="-380990" algn="l" defTabSz="609585" rtl="0" eaLnBrk="1" latinLnBrk="0" hangingPunct="1">
        <a:spcBef>
          <a:spcPct val="20000"/>
        </a:spcBef>
        <a:buClr>
          <a:schemeClr val="accent1"/>
        </a:buClr>
        <a:buFont typeface="Arial"/>
        <a:buChar char="–"/>
        <a:defRPr sz="3200" kern="1200">
          <a:solidFill>
            <a:schemeClr val="tx1"/>
          </a:solidFill>
          <a:latin typeface="+mn-lt"/>
          <a:ea typeface="+mn-ea"/>
          <a:cs typeface="+mn-cs"/>
        </a:defRPr>
      </a:lvl2pPr>
      <a:lvl3pPr marL="1523962" indent="-304792" algn="l" defTabSz="609585" rtl="0" eaLnBrk="1" latinLnBrk="0" hangingPunct="1">
        <a:spcBef>
          <a:spcPct val="20000"/>
        </a:spcBef>
        <a:buClr>
          <a:schemeClr val="accent1"/>
        </a:buClr>
        <a:buFont typeface="Arial"/>
        <a:buChar char="•"/>
        <a:defRPr sz="2667" kern="1200">
          <a:solidFill>
            <a:schemeClr val="tx1"/>
          </a:solidFill>
          <a:latin typeface="+mn-lt"/>
          <a:ea typeface="+mn-ea"/>
          <a:cs typeface="+mn-cs"/>
        </a:defRPr>
      </a:lvl3pPr>
      <a:lvl4pPr marL="2133547"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4pPr>
      <a:lvl5pPr marL="2743131"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8.jp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1872064"/>
            <a:ext cx="10747023" cy="1839489"/>
          </a:xfrm>
        </p:spPr>
        <p:txBody>
          <a:bodyPr>
            <a:normAutofit fontScale="90000"/>
          </a:bodyPr>
          <a:lstStyle/>
          <a:p>
            <a:pPr algn="ctr"/>
            <a:r>
              <a:rPr lang="fr-FR" sz="6600" b="1" dirty="0"/>
              <a:t>Enquêtes SENS </a:t>
            </a:r>
            <a:br>
              <a:rPr lang="fr-FR" sz="6600" dirty="0"/>
            </a:br>
            <a:r>
              <a:rPr lang="fr-FR" sz="5300" b="0" dirty="0">
                <a:solidFill>
                  <a:schemeClr val="bg1"/>
                </a:solidFill>
              </a:rPr>
              <a:t>[Nom des camps/Zones d’enquête] Région, Pays - Période</a:t>
            </a:r>
            <a:endParaRPr lang="fr-FR" sz="6600" b="0" dirty="0">
              <a:solidFill>
                <a:schemeClr val="bg1"/>
              </a:solidFill>
            </a:endParaRPr>
          </a:p>
        </p:txBody>
      </p:sp>
      <p:sp>
        <p:nvSpPr>
          <p:cNvPr id="6" name="Sous-titre 2"/>
          <p:cNvSpPr>
            <a:spLocks noGrp="1"/>
          </p:cNvSpPr>
          <p:nvPr>
            <p:ph type="subTitle" idx="1"/>
          </p:nvPr>
        </p:nvSpPr>
        <p:spPr>
          <a:xfrm>
            <a:off x="1097279" y="4635925"/>
            <a:ext cx="10058400" cy="1143000"/>
          </a:xfrm>
        </p:spPr>
        <p:txBody>
          <a:bodyPr>
            <a:normAutofit/>
          </a:bodyPr>
          <a:lstStyle/>
          <a:p>
            <a:r>
              <a:rPr lang="fr-FR" dirty="0"/>
              <a:t>Formation des enquêteurs</a:t>
            </a:r>
          </a:p>
          <a:p>
            <a:r>
              <a:rPr lang="fr-FR" sz="1800" dirty="0"/>
              <a:t>[LIEU, DATES]</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PARTENAIRES]</a:t>
            </a:r>
            <a:endParaRPr lang="fr-FR" dirty="0">
              <a:solidFill>
                <a:schemeClr val="tx2"/>
              </a:solidFill>
            </a:endParaRPr>
          </a:p>
        </p:txBody>
      </p:sp>
    </p:spTree>
    <p:extLst>
      <p:ext uri="{BB962C8B-B14F-4D97-AF65-F5344CB8AC3E}">
        <p14:creationId xmlns:p14="http://schemas.microsoft.com/office/powerpoint/2010/main" val="3219609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altLang="fr-FR" dirty="0"/>
              <a:t>Design de l’enquête</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77215" y="1417320"/>
            <a:ext cx="11098530" cy="472127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800" dirty="0">
                <a:solidFill>
                  <a:schemeClr val="tx1"/>
                </a:solidFill>
              </a:rPr>
              <a:t> </a:t>
            </a:r>
            <a:r>
              <a:rPr lang="fr-FR" sz="2400" b="1" dirty="0">
                <a:solidFill>
                  <a:srgbClr val="FF0000"/>
                </a:solidFill>
              </a:rPr>
              <a:t>À adapter</a:t>
            </a:r>
          </a:p>
          <a:p>
            <a:pPr>
              <a:lnSpc>
                <a:spcPct val="100000"/>
              </a:lnSpc>
              <a:spcBef>
                <a:spcPts val="0"/>
              </a:spcBef>
              <a:spcAft>
                <a:spcPts val="0"/>
              </a:spcAft>
              <a:buFont typeface="Arial" panose="020B0604020202020204" pitchFamily="34" charset="0"/>
              <a:buChar char="•"/>
              <a:defRPr/>
            </a:pPr>
            <a:endParaRPr lang="fr-FR" sz="2400" b="1" dirty="0">
              <a:solidFill>
                <a:srgbClr val="FF0000"/>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i="1" dirty="0">
                <a:solidFill>
                  <a:schemeClr val="tx1"/>
                </a:solidFill>
              </a:rPr>
              <a:t>Exemple 1 :</a:t>
            </a: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Enquêtes SENS représentatives pour chacun des camps</a:t>
            </a:r>
          </a:p>
          <a:p>
            <a:pPr marL="0" indent="0">
              <a:lnSpc>
                <a:spcPct val="100000"/>
              </a:lnSpc>
              <a:spcBef>
                <a:spcPts val="0"/>
              </a:spcBef>
              <a:spcAft>
                <a:spcPts val="0"/>
              </a:spcAft>
              <a:buFont typeface="Calibri" panose="020F0502020204030204" pitchFamily="34" charset="0"/>
              <a:buNone/>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Enquêtes transversales utilisant un </a:t>
            </a:r>
            <a:r>
              <a:rPr lang="fr-FR" sz="2400" b="1" i="1" dirty="0">
                <a:solidFill>
                  <a:schemeClr val="tx1"/>
                </a:solidFill>
              </a:rPr>
              <a:t>échantillonnage par grappes à deux degrés</a:t>
            </a:r>
          </a:p>
          <a:p>
            <a:pPr marL="0" indent="0">
              <a:lnSpc>
                <a:spcPct val="100000"/>
              </a:lnSpc>
              <a:spcBef>
                <a:spcPts val="0"/>
              </a:spcBef>
              <a:spcAft>
                <a:spcPts val="0"/>
              </a:spcAft>
              <a:buFont typeface="Calibri" panose="020F0502020204030204" pitchFamily="34" charset="0"/>
              <a:buNone/>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Echantillonnage par grappes à deux degrés</a:t>
            </a:r>
          </a:p>
          <a:p>
            <a:pPr marL="749808" lvl="1" indent="-457200">
              <a:lnSpc>
                <a:spcPct val="100000"/>
              </a:lnSpc>
              <a:spcBef>
                <a:spcPts val="0"/>
              </a:spcBef>
              <a:spcAft>
                <a:spcPts val="0"/>
              </a:spcAft>
              <a:buFont typeface="+mj-lt"/>
              <a:buAutoNum type="arabicPeriod"/>
              <a:defRPr/>
            </a:pPr>
            <a:r>
              <a:rPr lang="fr-FR" sz="2200" b="1" i="1" dirty="0">
                <a:solidFill>
                  <a:schemeClr val="tx1"/>
                </a:solidFill>
              </a:rPr>
              <a:t>Sélection des grappes </a:t>
            </a:r>
            <a:r>
              <a:rPr lang="fr-FR" sz="2200" i="1" dirty="0">
                <a:solidFill>
                  <a:schemeClr val="tx1"/>
                </a:solidFill>
                <a:sym typeface="Wingdings" panose="05000000000000000000" pitchFamily="2" charset="2"/>
              </a:rPr>
              <a:t> </a:t>
            </a:r>
            <a:r>
              <a:rPr lang="fr-FR" sz="2200" i="1" dirty="0">
                <a:solidFill>
                  <a:schemeClr val="tx1"/>
                </a:solidFill>
              </a:rPr>
              <a:t>Sections</a:t>
            </a:r>
          </a:p>
          <a:p>
            <a:pPr marL="749808" lvl="1" indent="-457200">
              <a:lnSpc>
                <a:spcPct val="100000"/>
              </a:lnSpc>
              <a:spcBef>
                <a:spcPts val="0"/>
              </a:spcBef>
              <a:spcAft>
                <a:spcPts val="0"/>
              </a:spcAft>
              <a:buFont typeface="+mj-lt"/>
              <a:buAutoNum type="arabicPeriod"/>
              <a:defRPr/>
            </a:pPr>
            <a:r>
              <a:rPr lang="fr-FR" sz="2200" b="1" i="1" dirty="0">
                <a:solidFill>
                  <a:schemeClr val="tx1"/>
                </a:solidFill>
              </a:rPr>
              <a:t>Sélection des MNs </a:t>
            </a:r>
            <a:r>
              <a:rPr lang="fr-FR" sz="2200" b="1" i="1" dirty="0">
                <a:solidFill>
                  <a:schemeClr val="tx1"/>
                </a:solidFill>
                <a:sym typeface="Wingdings" panose="05000000000000000000" pitchFamily="2" charset="2"/>
              </a:rPr>
              <a:t> </a:t>
            </a:r>
            <a:r>
              <a:rPr lang="fr-FR" sz="2200" i="1" dirty="0">
                <a:solidFill>
                  <a:schemeClr val="tx1"/>
                </a:solidFill>
                <a:sym typeface="Wingdings" panose="05000000000000000000" pitchFamily="2" charset="2"/>
              </a:rPr>
              <a:t>Echantillonnage aléatoire simple (ou systématique) (Ex: 12 MNs / grappe)</a:t>
            </a:r>
            <a:endParaRPr lang="fr-FR" sz="2200" i="1"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800" dirty="0">
              <a:solidFill>
                <a:schemeClr val="tx1"/>
              </a:solidFill>
            </a:endParaRPr>
          </a:p>
        </p:txBody>
      </p:sp>
    </p:spTree>
    <p:extLst>
      <p:ext uri="{BB962C8B-B14F-4D97-AF65-F5344CB8AC3E}">
        <p14:creationId xmlns:p14="http://schemas.microsoft.com/office/powerpoint/2010/main" val="21155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fr-FR" altLang="fr-FR" dirty="0"/>
              <a:t>Design de l’enquête</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77215" y="1417320"/>
            <a:ext cx="11098530" cy="472127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800" dirty="0"/>
              <a:t> </a:t>
            </a:r>
            <a:r>
              <a:rPr lang="fr-FR" sz="2400" b="1" dirty="0">
                <a:solidFill>
                  <a:srgbClr val="FF0000"/>
                </a:solidFill>
              </a:rPr>
              <a:t>À adapter</a:t>
            </a:r>
          </a:p>
          <a:p>
            <a:pPr>
              <a:lnSpc>
                <a:spcPct val="100000"/>
              </a:lnSpc>
              <a:spcBef>
                <a:spcPts val="0"/>
              </a:spcBef>
              <a:spcAft>
                <a:spcPts val="0"/>
              </a:spcAft>
              <a:buFont typeface="Arial" panose="020B0604020202020204" pitchFamily="34" charset="0"/>
              <a:buChar char="•"/>
              <a:defRPr/>
            </a:pPr>
            <a:endParaRPr lang="fr-FR" sz="2400" dirty="0"/>
          </a:p>
          <a:p>
            <a:pPr>
              <a:lnSpc>
                <a:spcPct val="100000"/>
              </a:lnSpc>
              <a:spcBef>
                <a:spcPts val="0"/>
              </a:spcBef>
              <a:spcAft>
                <a:spcPts val="0"/>
              </a:spcAft>
              <a:buFont typeface="Arial" panose="020B0604020202020204" pitchFamily="34" charset="0"/>
              <a:buChar char="•"/>
              <a:defRPr/>
            </a:pPr>
            <a:r>
              <a:rPr lang="fr-FR" sz="2400" dirty="0"/>
              <a:t> </a:t>
            </a:r>
            <a:r>
              <a:rPr lang="fr-FR" sz="2400" i="1" dirty="0">
                <a:solidFill>
                  <a:schemeClr val="tx1"/>
                </a:solidFill>
              </a:rPr>
              <a:t>Exemple 2 :</a:t>
            </a:r>
          </a:p>
          <a:p>
            <a:pPr>
              <a:lnSpc>
                <a:spcPct val="100000"/>
              </a:lnSpc>
              <a:spcBef>
                <a:spcPts val="0"/>
              </a:spcBef>
              <a:spcAft>
                <a:spcPts val="0"/>
              </a:spcAft>
              <a:buFont typeface="Arial" panose="020B0604020202020204" pitchFamily="34" charset="0"/>
              <a:buChar char="•"/>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Enquêtes SENS représentatives pour chacun des camps</a:t>
            </a:r>
          </a:p>
          <a:p>
            <a:pPr marL="0" indent="0">
              <a:lnSpc>
                <a:spcPct val="100000"/>
              </a:lnSpc>
              <a:spcBef>
                <a:spcPts val="0"/>
              </a:spcBef>
              <a:spcAft>
                <a:spcPts val="0"/>
              </a:spcAft>
              <a:buFont typeface="Calibri" panose="020F0502020204030204" pitchFamily="34" charset="0"/>
              <a:buNone/>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Enquêtes transversales utilisant un </a:t>
            </a:r>
            <a:r>
              <a:rPr lang="fr-FR" sz="2400" b="1" i="1" dirty="0">
                <a:solidFill>
                  <a:schemeClr val="tx1"/>
                </a:solidFill>
              </a:rPr>
              <a:t>échantillonnage aléatoire systématique</a:t>
            </a:r>
          </a:p>
          <a:p>
            <a:pPr marL="0" indent="0">
              <a:lnSpc>
                <a:spcPct val="100000"/>
              </a:lnSpc>
              <a:spcBef>
                <a:spcPts val="0"/>
              </a:spcBef>
              <a:spcAft>
                <a:spcPts val="0"/>
              </a:spcAft>
              <a:buFont typeface="Calibri" panose="020F0502020204030204" pitchFamily="34" charset="0"/>
              <a:buNone/>
              <a:defRPr/>
            </a:pPr>
            <a:endParaRPr lang="fr-FR"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i="1" dirty="0">
                <a:solidFill>
                  <a:schemeClr val="tx1"/>
                </a:solidFill>
              </a:rPr>
              <a:t> </a:t>
            </a:r>
            <a:r>
              <a:rPr lang="fr-FR" sz="2400" b="1" i="1" dirty="0">
                <a:solidFill>
                  <a:schemeClr val="tx1"/>
                </a:solidFill>
              </a:rPr>
              <a:t>Sélection des ménages </a:t>
            </a:r>
            <a:r>
              <a:rPr lang="fr-FR" sz="2400" i="1" dirty="0">
                <a:solidFill>
                  <a:schemeClr val="tx1"/>
                </a:solidFill>
                <a:sym typeface="Wingdings" panose="05000000000000000000" pitchFamily="2" charset="2"/>
              </a:rPr>
              <a:t> </a:t>
            </a:r>
            <a:r>
              <a:rPr lang="fr-FR" sz="2400" i="1" dirty="0">
                <a:solidFill>
                  <a:schemeClr val="tx1"/>
                </a:solidFill>
              </a:rPr>
              <a:t>Echantillonnage aléatoire systématique (Pas de sondage)</a:t>
            </a:r>
          </a:p>
          <a:p>
            <a:pPr marL="0" indent="0">
              <a:lnSpc>
                <a:spcPct val="100000"/>
              </a:lnSpc>
              <a:spcBef>
                <a:spcPts val="0"/>
              </a:spcBef>
              <a:spcAft>
                <a:spcPts val="0"/>
              </a:spcAft>
              <a:buFont typeface="Calibri" panose="020F0502020204030204" pitchFamily="34" charset="0"/>
              <a:buNone/>
              <a:defRPr/>
            </a:pPr>
            <a:endParaRPr lang="fr-FR" sz="2800" dirty="0"/>
          </a:p>
        </p:txBody>
      </p:sp>
    </p:spTree>
    <p:extLst>
      <p:ext uri="{BB962C8B-B14F-4D97-AF65-F5344CB8AC3E}">
        <p14:creationId xmlns:p14="http://schemas.microsoft.com/office/powerpoint/2010/main" val="4273824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a:bodyPr>
          <a:lstStyle/>
          <a:p>
            <a:pPr>
              <a:defRPr/>
            </a:pPr>
            <a:r>
              <a:rPr lang="fr-FR" altLang="fr-FR" dirty="0"/>
              <a:t>Echantillonnage aléatoire simple</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391972" y="1348740"/>
            <a:ext cx="11266627" cy="477842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400" dirty="0"/>
              <a:t> </a:t>
            </a:r>
            <a:r>
              <a:rPr lang="fr-FR" sz="2400" dirty="0">
                <a:solidFill>
                  <a:schemeClr val="tx1"/>
                </a:solidFill>
              </a:rPr>
              <a:t>L’échantillonnage aléatoire simple est une </a:t>
            </a:r>
            <a:r>
              <a:rPr lang="fr-FR" sz="2400" b="1" dirty="0">
                <a:solidFill>
                  <a:schemeClr val="tx1"/>
                </a:solidFill>
              </a:rPr>
              <a:t>méthode pour sélectionner aléatoirement les MNs à enquêter</a:t>
            </a:r>
          </a:p>
          <a:p>
            <a:pPr marL="0" indent="0">
              <a:lnSpc>
                <a:spcPct val="100000"/>
              </a:lnSpc>
              <a:spcBef>
                <a:spcPts val="0"/>
              </a:spcBef>
              <a:spcAft>
                <a:spcPts val="0"/>
              </a:spcAft>
              <a:buNone/>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Tous les MNs au sein du camp ont une chance égale de pouvoir participer à l’enquête </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Si l’échantillonnage aléatoire simple est fait correctement, un échantillon représentatif du camp sera obtenu</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sym typeface="Wingdings" panose="05000000000000000000" pitchFamily="2" charset="2"/>
              </a:rPr>
              <a:t>Les unités d’échantillonnage (MNs) sont sélectionnés aléatoirement à partir d’une liste actualisée des MNs</a:t>
            </a:r>
            <a:endParaRPr lang="fr-FR" sz="2800" b="1" dirty="0">
              <a:solidFill>
                <a:schemeClr val="tx1"/>
              </a:solidFill>
            </a:endParaRPr>
          </a:p>
        </p:txBody>
      </p:sp>
    </p:spTree>
    <p:extLst>
      <p:ext uri="{BB962C8B-B14F-4D97-AF65-F5344CB8AC3E}">
        <p14:creationId xmlns:p14="http://schemas.microsoft.com/office/powerpoint/2010/main" val="4158519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fontScale="90000"/>
          </a:bodyPr>
          <a:lstStyle/>
          <a:p>
            <a:pPr>
              <a:defRPr/>
            </a:pPr>
            <a:r>
              <a:rPr lang="fr-FR" altLang="fr-FR" dirty="0"/>
              <a:t>Echantillonnage aléatoire systématique (1/4)</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391973" y="1348740"/>
            <a:ext cx="7936230" cy="4778421"/>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400" dirty="0">
                <a:solidFill>
                  <a:schemeClr val="tx1"/>
                </a:solidFill>
              </a:rPr>
              <a:t> L’échantillonnage aléatoire systématique est une </a:t>
            </a:r>
            <a:r>
              <a:rPr lang="fr-FR" sz="2400" b="1" dirty="0">
                <a:solidFill>
                  <a:schemeClr val="tx1"/>
                </a:solidFill>
              </a:rPr>
              <a:t>méthode pour sélectionner aléatoirement les MNs à enquêter</a:t>
            </a:r>
          </a:p>
          <a:p>
            <a:pPr marL="0" indent="0">
              <a:lnSpc>
                <a:spcPct val="100000"/>
              </a:lnSpc>
              <a:spcBef>
                <a:spcPts val="0"/>
              </a:spcBef>
              <a:spcAft>
                <a:spcPts val="0"/>
              </a:spcAft>
              <a:buNone/>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Tous les MNs au sein du camp ont une chance égale de pouvoir participer à l’enquête </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Si l’échantillonnage aléatoire systématique est fait correctement, un échantillon représentatif du camp sera obtenu</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Pas de sondage </a:t>
            </a:r>
            <a:r>
              <a:rPr lang="fr-FR" sz="2400" b="1" dirty="0">
                <a:solidFill>
                  <a:schemeClr val="tx1"/>
                </a:solidFill>
                <a:sym typeface="Wingdings" panose="05000000000000000000" pitchFamily="2" charset="2"/>
              </a:rPr>
              <a:t> Les unités d’échantillonnage (MNs) sont sélectionnés à intervalles réguliers</a:t>
            </a:r>
            <a:endParaRPr lang="fr-FR" sz="2400" b="1"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800" dirty="0">
              <a:solidFill>
                <a:schemeClr val="tx1"/>
              </a:solidFill>
            </a:endParaRPr>
          </a:p>
        </p:txBody>
      </p:sp>
      <p:pic>
        <p:nvPicPr>
          <p:cNvPr id="5" name="Content Placeholder 3">
            <a:extLst>
              <a:ext uri="{FF2B5EF4-FFF2-40B4-BE49-F238E27FC236}">
                <a16:creationId xmlns:a16="http://schemas.microsoft.com/office/drawing/2014/main" id="{69493EFE-409B-4761-8A0B-A7DDC0BCF1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9304" y="1954587"/>
            <a:ext cx="3471824" cy="2948825"/>
          </a:xfrm>
          <a:prstGeom prst="rect">
            <a:avLst/>
          </a:prstGeom>
        </p:spPr>
      </p:pic>
    </p:spTree>
    <p:extLst>
      <p:ext uri="{BB962C8B-B14F-4D97-AF65-F5344CB8AC3E}">
        <p14:creationId xmlns:p14="http://schemas.microsoft.com/office/powerpoint/2010/main" val="1877758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fontScale="90000"/>
          </a:bodyPr>
          <a:lstStyle/>
          <a:p>
            <a:pPr>
              <a:defRPr/>
            </a:pPr>
            <a:r>
              <a:rPr lang="fr-FR" altLang="fr-FR" dirty="0"/>
              <a:t>Echantillonnage aléatoire systématique (2/4)</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605561" y="1348740"/>
            <a:ext cx="10980877" cy="477842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lang="fr-FR" sz="2400" dirty="0"/>
              <a:t> </a:t>
            </a:r>
            <a:r>
              <a:rPr kumimoji="0" lang="fr-FR" sz="2400" b="0" i="0" u="none" strike="noStrike" kern="1200" cap="none" spc="0" normalizeH="0" baseline="0" noProof="0" dirty="0">
                <a:ln>
                  <a:noFill/>
                </a:ln>
                <a:solidFill>
                  <a:prstClr val="black"/>
                </a:solidFill>
                <a:effectLst/>
                <a:uLnTx/>
                <a:uFillTx/>
                <a:latin typeface="Arial"/>
                <a:ea typeface="+mn-ea"/>
                <a:cs typeface="+mn-cs"/>
              </a:rPr>
              <a:t> Déterminer le pas de sondage :</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400" b="1"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609585" rtl="0" eaLnBrk="1" fontAlgn="auto" latinLnBrk="0" hangingPunct="1">
              <a:lnSpc>
                <a:spcPct val="100000"/>
              </a:lnSpc>
              <a:spcBef>
                <a:spcPts val="0"/>
              </a:spcBef>
              <a:spcAft>
                <a:spcPts val="0"/>
              </a:spcAft>
              <a:buClr>
                <a:srgbClr val="0072BC"/>
              </a:buClr>
              <a:buSzTx/>
              <a:buNone/>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2"/>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Sélection du 1</a:t>
            </a:r>
            <a:r>
              <a:rPr kumimoji="0" lang="fr-FR" sz="2400" b="0" i="0" u="none" strike="noStrike" kern="1200" cap="none" spc="0" normalizeH="0" baseline="30000" noProof="0" dirty="0">
                <a:ln>
                  <a:noFill/>
                </a:ln>
                <a:solidFill>
                  <a:prstClr val="black"/>
                </a:solidFill>
                <a:effectLst/>
                <a:uLnTx/>
                <a:uFillTx/>
                <a:latin typeface="Arial"/>
                <a:ea typeface="+mn-ea"/>
                <a:cs typeface="+mn-cs"/>
              </a:rPr>
              <a:t>er</a:t>
            </a:r>
            <a:r>
              <a:rPr kumimoji="0" lang="fr-FR" sz="2400" b="0" i="0" u="none" strike="noStrike" kern="1200" cap="none" spc="0" normalizeH="0" baseline="0" noProof="0" dirty="0">
                <a:ln>
                  <a:noFill/>
                </a:ln>
                <a:solidFill>
                  <a:prstClr val="black"/>
                </a:solidFill>
                <a:effectLst/>
                <a:uLnTx/>
                <a:uFillTx/>
                <a:latin typeface="Arial"/>
                <a:ea typeface="+mn-ea"/>
                <a:cs typeface="+mn-cs"/>
              </a:rPr>
              <a:t> MN :</a:t>
            </a:r>
          </a:p>
          <a:p>
            <a:pPr marL="2133547" marR="0" lvl="3" indent="-304792"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 Choisir un nombre </a:t>
            </a:r>
            <a:r>
              <a:rPr kumimoji="0" lang="fr-FR" sz="2400" b="1" i="0" u="none" strike="noStrike" kern="1200" cap="none" spc="0" normalizeH="0" baseline="0" noProof="0" dirty="0">
                <a:ln>
                  <a:noFill/>
                </a:ln>
                <a:solidFill>
                  <a:prstClr val="black"/>
                </a:solidFill>
                <a:effectLst/>
                <a:uLnTx/>
                <a:uFillTx/>
                <a:latin typeface="Arial"/>
                <a:ea typeface="+mn-ea"/>
                <a:cs typeface="+mn-cs"/>
              </a:rPr>
              <a:t>entre 1 et le pas de sondage </a:t>
            </a:r>
            <a:endParaRPr kumimoji="0" lang="fr-FR" sz="2400" b="1" i="0" u="sng" strike="noStrike" kern="1200" cap="none" spc="0" normalizeH="0" baseline="0" noProof="0" dirty="0">
              <a:ln>
                <a:noFill/>
              </a:ln>
              <a:solidFill>
                <a:prstClr val="black"/>
              </a:solidFill>
              <a:effectLst/>
              <a:uLnTx/>
              <a:uFillTx/>
              <a:latin typeface="Arial"/>
              <a:ea typeface="+mn-ea"/>
              <a:cs typeface="+mn-cs"/>
            </a:endParaRPr>
          </a:p>
          <a:p>
            <a:pPr marL="2133547" marR="0" lvl="3" indent="-304792"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 </a:t>
            </a:r>
            <a:r>
              <a:rPr kumimoji="0" lang="fr-FR" sz="2400" b="0" i="0" u="none" strike="noStrike" kern="1200" cap="none" spc="0" normalizeH="0" baseline="0" noProof="0" dirty="0">
                <a:ln>
                  <a:noFill/>
                </a:ln>
                <a:solidFill>
                  <a:prstClr val="black"/>
                </a:solidFill>
                <a:effectLst/>
                <a:uLnTx/>
                <a:uFillTx/>
                <a:latin typeface="Arial"/>
                <a:ea typeface="+mn-ea"/>
                <a:cs typeface="+mn-cs"/>
              </a:rPr>
              <a:t>Si le pas de sondage contient une décimale, </a:t>
            </a:r>
            <a:r>
              <a:rPr kumimoji="0" lang="fr-FR" sz="2400" b="1" i="0" u="sng" strike="noStrike" kern="1200" cap="none" spc="0" normalizeH="0" baseline="0" noProof="0" dirty="0">
                <a:ln>
                  <a:noFill/>
                </a:ln>
                <a:solidFill>
                  <a:prstClr val="black"/>
                </a:solidFill>
                <a:effectLst/>
                <a:uLnTx/>
                <a:uFillTx/>
                <a:latin typeface="Arial"/>
                <a:ea typeface="+mn-ea"/>
                <a:cs typeface="+mn-cs"/>
              </a:rPr>
              <a:t>toujours arrondir au niveau inférieur pour la sélection du 1</a:t>
            </a:r>
            <a:r>
              <a:rPr kumimoji="0" lang="fr-FR" sz="2400" b="1" i="0" u="sng" strike="noStrike" kern="1200" cap="none" spc="0" normalizeH="0" baseline="30000" noProof="0" dirty="0">
                <a:ln>
                  <a:noFill/>
                </a:ln>
                <a:solidFill>
                  <a:prstClr val="black"/>
                </a:solidFill>
                <a:effectLst/>
                <a:uLnTx/>
                <a:uFillTx/>
                <a:latin typeface="Arial"/>
                <a:ea typeface="+mn-ea"/>
                <a:cs typeface="+mn-cs"/>
              </a:rPr>
              <a:t>er</a:t>
            </a:r>
            <a:r>
              <a:rPr kumimoji="0" lang="fr-FR" sz="2400" b="1" i="0" u="sng" strike="noStrike" kern="1200" cap="none" spc="0" normalizeH="0" baseline="0" noProof="0" dirty="0">
                <a:ln>
                  <a:noFill/>
                </a:ln>
                <a:solidFill>
                  <a:prstClr val="black"/>
                </a:solidFill>
                <a:effectLst/>
                <a:uLnTx/>
                <a:uFillTx/>
                <a:latin typeface="Arial"/>
                <a:ea typeface="+mn-ea"/>
                <a:cs typeface="+mn-cs"/>
              </a:rPr>
              <a:t> MN</a:t>
            </a: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2"/>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2"/>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 Sélection des unités d’échantillonnage suivantes :</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	</a:t>
            </a:r>
            <a:r>
              <a:rPr kumimoji="0" lang="fr-FR"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a:t>
            </a:r>
            <a:r>
              <a:rPr kumimoji="0" lang="fr-FR" sz="2400" b="1" i="0" u="none" strike="noStrike" kern="1200" cap="none" spc="0" normalizeH="0" baseline="0" noProof="0" dirty="0">
                <a:ln>
                  <a:noFill/>
                </a:ln>
                <a:solidFill>
                  <a:prstClr val="black"/>
                </a:solidFill>
                <a:effectLst/>
                <a:uLnTx/>
                <a:uFillTx/>
                <a:latin typeface="Arial"/>
                <a:ea typeface="+mn-ea"/>
                <a:cs typeface="+mn-cs"/>
              </a:rPr>
              <a:t>Numéro du 1</a:t>
            </a:r>
            <a:r>
              <a:rPr kumimoji="0" lang="fr-FR" sz="2400" b="1" i="0" u="none" strike="noStrike" kern="1200" cap="none" spc="0" normalizeH="0" baseline="30000" noProof="0" dirty="0">
                <a:ln>
                  <a:noFill/>
                </a:ln>
                <a:solidFill>
                  <a:prstClr val="black"/>
                </a:solidFill>
                <a:effectLst/>
                <a:uLnTx/>
                <a:uFillTx/>
                <a:latin typeface="Arial"/>
                <a:ea typeface="+mn-ea"/>
                <a:cs typeface="+mn-cs"/>
              </a:rPr>
              <a:t>er</a:t>
            </a:r>
            <a:r>
              <a:rPr kumimoji="0" lang="fr-FR" sz="2400" b="1" i="0" u="none" strike="noStrike" kern="1200" cap="none" spc="0" normalizeH="0" baseline="0" noProof="0" dirty="0">
                <a:ln>
                  <a:noFill/>
                </a:ln>
                <a:solidFill>
                  <a:prstClr val="black"/>
                </a:solidFill>
                <a:effectLst/>
                <a:uLnTx/>
                <a:uFillTx/>
                <a:latin typeface="Arial"/>
                <a:ea typeface="+mn-ea"/>
                <a:cs typeface="+mn-cs"/>
              </a:rPr>
              <a:t> MN + pas de sondage</a:t>
            </a: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a:lnSpc>
                <a:spcPct val="100000"/>
              </a:lnSpc>
              <a:spcBef>
                <a:spcPts val="0"/>
              </a:spcBef>
              <a:spcAft>
                <a:spcPts val="0"/>
              </a:spcAft>
              <a:buFont typeface="Arial" panose="020B0604020202020204" pitchFamily="34" charset="0"/>
              <a:buChar char="•"/>
              <a:defRPr/>
            </a:pPr>
            <a:endParaRPr lang="fr-FR" sz="2400" dirty="0"/>
          </a:p>
          <a:p>
            <a:pPr marL="0" indent="0">
              <a:lnSpc>
                <a:spcPct val="100000"/>
              </a:lnSpc>
              <a:spcBef>
                <a:spcPts val="0"/>
              </a:spcBef>
              <a:spcAft>
                <a:spcPts val="0"/>
              </a:spcAft>
              <a:buNone/>
              <a:defRPr/>
            </a:pPr>
            <a:endParaRPr lang="fr-FR" sz="2400" dirty="0"/>
          </a:p>
        </p:txBody>
      </p:sp>
      <p:sp>
        <p:nvSpPr>
          <p:cNvPr id="6" name="Content Placeholder 4">
            <a:extLst>
              <a:ext uri="{FF2B5EF4-FFF2-40B4-BE49-F238E27FC236}">
                <a16:creationId xmlns:a16="http://schemas.microsoft.com/office/drawing/2014/main" id="{3334BCFE-7621-4524-8D99-F2FFC9B31AFD}"/>
              </a:ext>
            </a:extLst>
          </p:cNvPr>
          <p:cNvSpPr txBox="1">
            <a:spLocks/>
          </p:cNvSpPr>
          <p:nvPr/>
        </p:nvSpPr>
        <p:spPr bwMode="auto">
          <a:xfrm>
            <a:off x="1394935" y="1948603"/>
            <a:ext cx="9463089" cy="1000006"/>
          </a:xfrm>
          <a:prstGeom prst="rect">
            <a:avLst/>
          </a:prstGeom>
          <a:solidFill>
            <a:schemeClr val="accent1">
              <a:lumMod val="20000"/>
              <a:lumOff val="80000"/>
            </a:schemeClr>
          </a:solidFill>
          <a:ln w="9525">
            <a:solidFill>
              <a:schemeClr val="accent1"/>
            </a:solidFill>
            <a:miter lim="800000"/>
            <a:headEnd/>
            <a:tailEnd/>
          </a:ln>
        </p:spPr>
        <p:txBody>
          <a:bodyPr/>
          <a:lstStyle>
            <a:lvl1pPr marL="319088" indent="-319088">
              <a:spcBef>
                <a:spcPts val="700"/>
              </a:spcBef>
              <a:buClr>
                <a:schemeClr val="accent2"/>
              </a:buClr>
              <a:buSzPct val="60000"/>
              <a:buFont typeface="Wingdings" panose="05000000000000000000" pitchFamily="2" charset="2"/>
              <a:buChar char=""/>
              <a:defRPr sz="2900">
                <a:solidFill>
                  <a:schemeClr val="tx1"/>
                </a:solidFill>
                <a:latin typeface="Segoe UI" panose="020B0502040204020203" pitchFamily="34" charset="0"/>
              </a:defRPr>
            </a:lvl1pPr>
            <a:lvl2pPr marL="82550">
              <a:spcBef>
                <a:spcPts val="550"/>
              </a:spcBef>
              <a:buClr>
                <a:schemeClr val="accent1"/>
              </a:buClr>
              <a:buSzPct val="70000"/>
              <a:buFont typeface="Wingdings 2" panose="05020102010507070707" pitchFamily="18" charset="2"/>
              <a:buChar char=""/>
              <a:defRPr sz="2600">
                <a:solidFill>
                  <a:schemeClr val="tx1"/>
                </a:solidFill>
                <a:latin typeface="Segoe UI" panose="020B0502040204020203" pitchFamily="34" charset="0"/>
              </a:defRPr>
            </a:lvl2pPr>
            <a:lvl3pPr indent="-228600">
              <a:spcBef>
                <a:spcPts val="500"/>
              </a:spcBef>
              <a:buClr>
                <a:schemeClr val="accent2"/>
              </a:buClr>
              <a:buSzPct val="75000"/>
              <a:buFont typeface="Wingdings" panose="05000000000000000000" pitchFamily="2" charset="2"/>
              <a:buChar char=""/>
              <a:defRPr sz="2300">
                <a:solidFill>
                  <a:schemeClr val="tx1"/>
                </a:solidFill>
                <a:latin typeface="Segoe UI" panose="020B0502040204020203" pitchFamily="34" charset="0"/>
              </a:defRPr>
            </a:lvl3pPr>
            <a:lvl4pPr indent="-228600">
              <a:spcBef>
                <a:spcPts val="400"/>
              </a:spcBef>
              <a:buClr>
                <a:srgbClr val="B58B80"/>
              </a:buClr>
              <a:buSzPct val="75000"/>
              <a:buFont typeface="Wingdings" panose="05000000000000000000" pitchFamily="2" charset="2"/>
              <a:buChar char=""/>
              <a:defRPr sz="2000">
                <a:solidFill>
                  <a:schemeClr val="tx1"/>
                </a:solidFill>
                <a:latin typeface="Segoe UI" panose="020B0502040204020203" pitchFamily="34" charset="0"/>
              </a:defRPr>
            </a:lvl4pPr>
            <a:lvl5pPr indent="-228600">
              <a:spcBef>
                <a:spcPts val="400"/>
              </a:spcBef>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5pPr>
            <a:lvl6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6pPr>
            <a:lvl7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7pPr>
            <a:lvl8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8pPr>
            <a:lvl9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9pPr>
          </a:lstStyle>
          <a:p>
            <a:pPr lvl="1" algn="ctr" eaLnBrk="0" fontAlgn="base" hangingPunct="0">
              <a:spcAft>
                <a:spcPct val="0"/>
              </a:spcAft>
              <a:buClr>
                <a:srgbClr val="4A66AC"/>
              </a:buClr>
              <a:buFont typeface="Wingdings 2" panose="05020102010507070707" pitchFamily="18" charset="2"/>
              <a:buNone/>
            </a:pPr>
            <a:r>
              <a:rPr lang="fr-FR" altLang="fr-FR" sz="2800" b="1" dirty="0">
                <a:solidFill>
                  <a:prstClr val="black"/>
                </a:solidFill>
                <a:latin typeface="+mn-lt"/>
                <a:ea typeface="ＭＳ Ｐゴシック" panose="020B0600070205080204" pitchFamily="34" charset="-128"/>
              </a:rPr>
              <a:t>Pas de sondage = </a:t>
            </a:r>
            <a:r>
              <a:rPr lang="fr-FR" altLang="fr-FR" sz="2800" b="1" u="sng" dirty="0">
                <a:solidFill>
                  <a:prstClr val="black"/>
                </a:solidFill>
                <a:latin typeface="+mn-lt"/>
                <a:ea typeface="ＭＳ Ｐゴシック" panose="020B0600070205080204" pitchFamily="34" charset="-128"/>
              </a:rPr>
              <a:t> Nombre total de </a:t>
            </a:r>
            <a:r>
              <a:rPr lang="fr-FR" altLang="fr-FR" sz="2800" b="1" u="sng" dirty="0" err="1">
                <a:solidFill>
                  <a:prstClr val="black"/>
                </a:solidFill>
                <a:latin typeface="+mn-lt"/>
                <a:ea typeface="ＭＳ Ｐゴシック" panose="020B0600070205080204" pitchFamily="34" charset="-128"/>
              </a:rPr>
              <a:t>MNs</a:t>
            </a:r>
            <a:r>
              <a:rPr lang="fr-FR" altLang="fr-FR" sz="2800" b="1" u="sng" dirty="0">
                <a:solidFill>
                  <a:prstClr val="black"/>
                </a:solidFill>
                <a:latin typeface="+mn-lt"/>
                <a:ea typeface="ＭＳ Ｐゴシック" panose="020B0600070205080204" pitchFamily="34" charset="-128"/>
              </a:rPr>
              <a:t> dans le camp</a:t>
            </a:r>
            <a:r>
              <a:rPr lang="fr-FR" altLang="fr-FR" sz="2800" b="1" dirty="0">
                <a:solidFill>
                  <a:prstClr val="black"/>
                </a:solidFill>
                <a:latin typeface="+mn-lt"/>
                <a:ea typeface="ＭＳ Ｐゴシック" panose="020B0600070205080204" pitchFamily="34" charset="-128"/>
              </a:rPr>
              <a:t>			              	  Nombre de </a:t>
            </a:r>
            <a:r>
              <a:rPr lang="fr-FR" altLang="fr-FR" sz="2800" b="1" dirty="0" err="1">
                <a:solidFill>
                  <a:prstClr val="black"/>
                </a:solidFill>
                <a:latin typeface="+mn-lt"/>
                <a:ea typeface="ＭＳ Ｐゴシック" panose="020B0600070205080204" pitchFamily="34" charset="-128"/>
              </a:rPr>
              <a:t>MNs</a:t>
            </a:r>
            <a:r>
              <a:rPr lang="fr-FR" altLang="fr-FR" sz="2800" b="1" dirty="0">
                <a:solidFill>
                  <a:prstClr val="black"/>
                </a:solidFill>
                <a:latin typeface="+mn-lt"/>
                <a:ea typeface="ＭＳ Ｐゴシック" panose="020B0600070205080204" pitchFamily="34" charset="-128"/>
              </a:rPr>
              <a:t> à enquêter</a:t>
            </a:r>
          </a:p>
        </p:txBody>
      </p:sp>
    </p:spTree>
    <p:extLst>
      <p:ext uri="{BB962C8B-B14F-4D97-AF65-F5344CB8AC3E}">
        <p14:creationId xmlns:p14="http://schemas.microsoft.com/office/powerpoint/2010/main" val="443187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fontScale="90000"/>
          </a:bodyPr>
          <a:lstStyle/>
          <a:p>
            <a:pPr>
              <a:defRPr/>
            </a:pPr>
            <a:r>
              <a:rPr lang="fr-FR" altLang="fr-FR" dirty="0"/>
              <a:t>Echantillonnage aléatoire systématique (3/4)</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605561" y="1348740"/>
            <a:ext cx="10980877" cy="4778421"/>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marR="0" lvl="0" indent="0" algn="l" defTabSz="609585" rtl="0" eaLnBrk="1" fontAlgn="auto" latinLnBrk="0" hangingPunct="1">
              <a:lnSpc>
                <a:spcPct val="100000"/>
              </a:lnSpc>
              <a:spcBef>
                <a:spcPts val="0"/>
              </a:spcBef>
              <a:spcAft>
                <a:spcPts val="0"/>
              </a:spcAft>
              <a:buClr>
                <a:srgbClr val="0072BC"/>
              </a:buClr>
              <a:buSzTx/>
              <a:buNone/>
              <a:tabLst/>
              <a:defRPr/>
            </a:pPr>
            <a:r>
              <a:rPr lang="fr-FR" sz="2400" dirty="0">
                <a:solidFill>
                  <a:schemeClr val="tx1"/>
                </a:solidFill>
              </a:rPr>
              <a:t>Exemple : (1/2)</a:t>
            </a:r>
          </a:p>
          <a:p>
            <a:pPr marL="0" marR="0" lvl="0" indent="0" algn="l" defTabSz="609585" rtl="0" eaLnBrk="1" fontAlgn="auto" latinLnBrk="0" hangingPunct="1">
              <a:lnSpc>
                <a:spcPct val="100000"/>
              </a:lnSpc>
              <a:spcBef>
                <a:spcPts val="0"/>
              </a:spcBef>
              <a:spcAft>
                <a:spcPts val="0"/>
              </a:spcAft>
              <a:buClr>
                <a:srgbClr val="0072BC"/>
              </a:buClr>
              <a:buSzTx/>
              <a:buNone/>
              <a:tabLst/>
              <a:defRPr/>
            </a:pPr>
            <a:r>
              <a:rPr lang="fr-FR" sz="2400" dirty="0">
                <a:solidFill>
                  <a:schemeClr val="tx1"/>
                </a:solidFill>
              </a:rPr>
              <a:t> </a:t>
            </a:r>
            <a:r>
              <a:rPr kumimoji="0" lang="fr-FR" sz="2400" b="0" i="0" u="none" strike="noStrike" kern="1200" cap="none" spc="0" normalizeH="0" baseline="0" noProof="0" dirty="0">
                <a:ln>
                  <a:noFill/>
                </a:ln>
                <a:solidFill>
                  <a:schemeClr val="tx1"/>
                </a:solidFill>
                <a:effectLst/>
                <a:uLnTx/>
                <a:uFillTx/>
                <a:latin typeface="Arial"/>
                <a:ea typeface="+mn-ea"/>
                <a:cs typeface="+mn-cs"/>
              </a:rPr>
              <a:t> </a:t>
            </a: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fr-FR" sz="2400" b="0" i="0" u="none" strike="noStrike" kern="1200" cap="none" spc="0" normalizeH="0" baseline="0" noProof="0" dirty="0">
                <a:ln>
                  <a:noFill/>
                </a:ln>
                <a:solidFill>
                  <a:schemeClr val="tx1"/>
                </a:solidFill>
                <a:effectLst/>
                <a:uLnTx/>
                <a:uFillTx/>
                <a:latin typeface="Arial"/>
                <a:ea typeface="+mn-ea"/>
                <a:cs typeface="+mn-cs"/>
              </a:rPr>
              <a:t>La section #21 est composée de 150 MNs et vous avez besoin d’un échantillon de 18 MNs</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400" b="0" i="0" u="none" strike="noStrike" kern="1200" cap="none" spc="0" normalizeH="0" baseline="0" noProof="0" dirty="0">
              <a:ln>
                <a:noFill/>
              </a:ln>
              <a:solidFill>
                <a:schemeClr val="tx1"/>
              </a:solidFill>
              <a:effectLst/>
              <a:uLnTx/>
              <a:uFillTx/>
              <a:latin typeface="Arial"/>
              <a:ea typeface="+mn-ea"/>
              <a:cs typeface="+mn-cs"/>
            </a:endParaRP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2"/>
              <a:tabLst/>
              <a:defRPr/>
            </a:pPr>
            <a:r>
              <a:rPr kumimoji="0" lang="fr-FR" sz="2400" b="0" i="0" u="none" strike="noStrike" kern="1200" cap="none" spc="0" normalizeH="0" baseline="0" noProof="0" dirty="0">
                <a:ln>
                  <a:noFill/>
                </a:ln>
                <a:solidFill>
                  <a:schemeClr val="tx1"/>
                </a:solidFill>
                <a:effectLst/>
                <a:uLnTx/>
                <a:uFillTx/>
                <a:latin typeface="Arial"/>
                <a:ea typeface="+mn-ea"/>
                <a:cs typeface="+mn-cs"/>
              </a:rPr>
              <a:t>Déterminer le pas de sondage :</a:t>
            </a:r>
          </a:p>
          <a:p>
            <a:pPr marL="0" marR="0" lvl="0" indent="0" algn="l" defTabSz="609585" rtl="0" eaLnBrk="1" fontAlgn="auto" latinLnBrk="0" hangingPunct="1">
              <a:lnSpc>
                <a:spcPct val="100000"/>
              </a:lnSpc>
              <a:spcBef>
                <a:spcPts val="0"/>
              </a:spcBef>
              <a:spcAft>
                <a:spcPts val="0"/>
              </a:spcAft>
              <a:buClr>
                <a:srgbClr val="0072BC"/>
              </a:buClr>
              <a:buSzTx/>
              <a:buNone/>
              <a:tabLst/>
              <a:defRPr/>
            </a:pPr>
            <a:endParaRPr kumimoji="0" lang="fr-FR" sz="2400" b="0" i="0" u="none" strike="noStrike" kern="1200" cap="none" spc="0" normalizeH="0" baseline="0" noProof="0" dirty="0">
              <a:ln>
                <a:noFill/>
              </a:ln>
              <a:solidFill>
                <a:schemeClr val="tx1"/>
              </a:solidFill>
              <a:effectLst/>
              <a:uLnTx/>
              <a:uFillTx/>
              <a:latin typeface="Arial"/>
              <a:ea typeface="+mn-ea"/>
              <a:cs typeface="+mn-cs"/>
            </a:endParaRP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3"/>
              <a:tabLst/>
              <a:defRPr/>
            </a:pPr>
            <a:r>
              <a:rPr kumimoji="0" lang="fr-FR" sz="2400" b="0" i="0" u="none" strike="noStrike" kern="1200" cap="none" spc="0" normalizeH="0" baseline="0" noProof="0" dirty="0">
                <a:ln>
                  <a:noFill/>
                </a:ln>
                <a:solidFill>
                  <a:schemeClr val="tx1"/>
                </a:solidFill>
                <a:effectLst/>
                <a:uLnTx/>
                <a:uFillTx/>
                <a:latin typeface="Arial"/>
                <a:ea typeface="+mn-ea"/>
                <a:cs typeface="+mn-cs"/>
              </a:rPr>
              <a:t>Sélection du 1</a:t>
            </a:r>
            <a:r>
              <a:rPr kumimoji="0" lang="fr-FR" sz="2400" b="0" i="0" u="none" strike="noStrike" kern="1200" cap="none" spc="0" normalizeH="0" baseline="30000" noProof="0" dirty="0">
                <a:ln>
                  <a:noFill/>
                </a:ln>
                <a:solidFill>
                  <a:schemeClr val="tx1"/>
                </a:solidFill>
                <a:effectLst/>
                <a:uLnTx/>
                <a:uFillTx/>
                <a:latin typeface="Arial"/>
                <a:ea typeface="+mn-ea"/>
                <a:cs typeface="+mn-cs"/>
              </a:rPr>
              <a:t>er</a:t>
            </a:r>
            <a:r>
              <a:rPr kumimoji="0" lang="fr-FR" sz="2400" b="0" i="0" u="none" strike="noStrike" kern="1200" cap="none" spc="0" normalizeH="0" baseline="0" noProof="0" dirty="0">
                <a:ln>
                  <a:noFill/>
                </a:ln>
                <a:solidFill>
                  <a:schemeClr val="tx1"/>
                </a:solidFill>
                <a:effectLst/>
                <a:uLnTx/>
                <a:uFillTx/>
                <a:latin typeface="Arial"/>
                <a:ea typeface="+mn-ea"/>
                <a:cs typeface="+mn-cs"/>
              </a:rPr>
              <a:t> MN :</a:t>
            </a:r>
          </a:p>
          <a:p>
            <a:pPr marL="2133547" marR="0" lvl="3" indent="-304792"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0" i="0" u="none" strike="noStrike" kern="1200" cap="none" spc="0" normalizeH="0" baseline="0" noProof="0" dirty="0">
                <a:ln>
                  <a:noFill/>
                </a:ln>
                <a:solidFill>
                  <a:schemeClr val="tx1"/>
                </a:solidFill>
                <a:effectLst/>
                <a:uLnTx/>
                <a:uFillTx/>
                <a:latin typeface="Arial"/>
                <a:ea typeface="+mn-ea"/>
                <a:cs typeface="+mn-cs"/>
              </a:rPr>
              <a:t> Choisir un nombre </a:t>
            </a:r>
            <a:r>
              <a:rPr kumimoji="0" lang="fr-FR" sz="2400" b="1" i="0" u="none" strike="noStrike" kern="1200" cap="none" spc="0" normalizeH="0" baseline="0" noProof="0" dirty="0">
                <a:ln>
                  <a:noFill/>
                </a:ln>
                <a:solidFill>
                  <a:schemeClr val="tx1"/>
                </a:solidFill>
                <a:effectLst/>
                <a:uLnTx/>
                <a:uFillTx/>
                <a:latin typeface="Arial"/>
                <a:ea typeface="+mn-ea"/>
                <a:cs typeface="+mn-cs"/>
              </a:rPr>
              <a:t>entre 1 et 8</a:t>
            </a:r>
            <a:endParaRPr kumimoji="0" lang="fr-FR" sz="2400" b="1" i="0" u="sng" strike="noStrike" kern="1200" cap="none" spc="0" normalizeH="0" baseline="0" noProof="0" dirty="0">
              <a:ln>
                <a:noFill/>
              </a:ln>
              <a:solidFill>
                <a:schemeClr val="tx1"/>
              </a:solidFill>
              <a:effectLst/>
              <a:uLnTx/>
              <a:uFillTx/>
              <a:latin typeface="Arial"/>
              <a:ea typeface="+mn-ea"/>
              <a:cs typeface="+mn-cs"/>
            </a:endParaRPr>
          </a:p>
          <a:p>
            <a:pPr marL="2133547" marR="0" lvl="3" indent="-304792"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1" i="0" u="none" strike="noStrike" kern="1200" cap="none" spc="0" normalizeH="0" baseline="0" noProof="0" dirty="0">
                <a:ln>
                  <a:noFill/>
                </a:ln>
                <a:solidFill>
                  <a:schemeClr val="tx1"/>
                </a:solidFill>
                <a:effectLst/>
                <a:uLnTx/>
                <a:uFillTx/>
                <a:latin typeface="Arial"/>
                <a:ea typeface="+mn-ea"/>
                <a:cs typeface="+mn-cs"/>
              </a:rPr>
              <a:t> Table des chiffres aléatoires </a:t>
            </a:r>
            <a:r>
              <a:rPr kumimoji="0" lang="fr-FR" sz="2400" b="0" i="0" u="none" strike="noStrike" kern="1200" cap="none" spc="0" normalizeH="0" baseline="0" noProof="0" dirty="0">
                <a:ln>
                  <a:noFill/>
                </a:ln>
                <a:solidFill>
                  <a:schemeClr val="tx1"/>
                </a:solidFill>
                <a:effectLst/>
                <a:uLnTx/>
                <a:uFillTx/>
                <a:latin typeface="Arial"/>
                <a:ea typeface="+mn-ea"/>
                <a:cs typeface="+mn-cs"/>
                <a:sym typeface="Wingdings" panose="05000000000000000000" pitchFamily="2" charset="2"/>
              </a:rPr>
              <a:t> </a:t>
            </a:r>
            <a:r>
              <a:rPr lang="fr-FR" sz="2400" b="1" dirty="0">
                <a:solidFill>
                  <a:schemeClr val="tx1"/>
                </a:solidFill>
                <a:latin typeface="Arial"/>
                <a:sym typeface="Wingdings" panose="05000000000000000000" pitchFamily="2" charset="2"/>
              </a:rPr>
              <a:t>5</a:t>
            </a:r>
            <a:endParaRPr kumimoji="0" lang="fr-FR" sz="2400" b="1" i="0" u="sng" strike="noStrike" kern="1200" cap="none" spc="0" normalizeH="0" baseline="0" noProof="0" dirty="0">
              <a:ln>
                <a:noFill/>
              </a:ln>
              <a:solidFill>
                <a:schemeClr val="tx1"/>
              </a:solidFill>
              <a:effectLst/>
              <a:uLnTx/>
              <a:uFillTx/>
              <a:latin typeface="Arial"/>
              <a:ea typeface="+mn-ea"/>
              <a:cs typeface="+mn-cs"/>
            </a:endParaRP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3"/>
              <a:tabLst/>
              <a:defRPr/>
            </a:pPr>
            <a:endParaRPr kumimoji="0" lang="fr-FR" sz="2400" b="0" i="0" u="none" strike="noStrike" kern="1200" cap="none" spc="0" normalizeH="0" baseline="0" noProof="0" dirty="0">
              <a:ln>
                <a:noFill/>
              </a:ln>
              <a:solidFill>
                <a:schemeClr val="tx1"/>
              </a:solidFill>
              <a:effectLst/>
              <a:uLnTx/>
              <a:uFillTx/>
              <a:latin typeface="Arial"/>
              <a:ea typeface="+mn-ea"/>
              <a:cs typeface="+mn-cs"/>
            </a:endParaRPr>
          </a:p>
          <a:p>
            <a:pPr marL="514350" marR="0" lvl="0" indent="-514350" algn="l" defTabSz="609585" rtl="0" eaLnBrk="1" fontAlgn="auto" latinLnBrk="0" hangingPunct="1">
              <a:lnSpc>
                <a:spcPct val="100000"/>
              </a:lnSpc>
              <a:spcBef>
                <a:spcPts val="0"/>
              </a:spcBef>
              <a:spcAft>
                <a:spcPts val="0"/>
              </a:spcAft>
              <a:buClr>
                <a:srgbClr val="0072BC"/>
              </a:buClr>
              <a:buSzTx/>
              <a:buFont typeface="+mj-lt"/>
              <a:buAutoNum type="arabicPeriod" startAt="3"/>
              <a:tabLst/>
              <a:defRPr/>
            </a:pPr>
            <a:r>
              <a:rPr kumimoji="0" lang="fr-FR" sz="2400" b="0" i="0" u="none" strike="noStrike" kern="1200" cap="none" spc="0" normalizeH="0" baseline="0" noProof="0" dirty="0">
                <a:ln>
                  <a:noFill/>
                </a:ln>
                <a:solidFill>
                  <a:schemeClr val="tx1"/>
                </a:solidFill>
                <a:effectLst/>
                <a:uLnTx/>
                <a:uFillTx/>
                <a:latin typeface="Arial"/>
                <a:ea typeface="+mn-ea"/>
                <a:cs typeface="+mn-cs"/>
              </a:rPr>
              <a:t> Sélection des unités d’échantillonnage suivantes :</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r>
              <a:rPr kumimoji="0" lang="fr-FR" sz="2400" b="0" i="0" u="none" strike="noStrike" kern="1200" cap="none" spc="0" normalizeH="0" baseline="0" noProof="0" dirty="0">
                <a:ln>
                  <a:noFill/>
                </a:ln>
                <a:solidFill>
                  <a:schemeClr val="tx1"/>
                </a:solidFill>
                <a:effectLst/>
                <a:uLnTx/>
                <a:uFillTx/>
                <a:latin typeface="Arial"/>
                <a:ea typeface="+mn-ea"/>
                <a:cs typeface="+mn-cs"/>
              </a:rPr>
              <a:t>	</a:t>
            </a:r>
            <a:r>
              <a:rPr kumimoji="0" lang="fr-FR" sz="2400" b="0" i="0" u="none" strike="noStrike" kern="1200" cap="none" spc="0" normalizeH="0" baseline="0" noProof="0" dirty="0">
                <a:ln>
                  <a:noFill/>
                </a:ln>
                <a:solidFill>
                  <a:schemeClr val="tx1"/>
                </a:solidFill>
                <a:effectLst/>
                <a:uLnTx/>
                <a:uFillTx/>
                <a:latin typeface="Arial"/>
                <a:ea typeface="+mn-ea"/>
                <a:cs typeface="+mn-cs"/>
                <a:sym typeface="Wingdings" panose="05000000000000000000" pitchFamily="2" charset="2"/>
              </a:rPr>
              <a:t> </a:t>
            </a:r>
            <a:r>
              <a:rPr kumimoji="0" lang="fr-FR" sz="2400" b="1" i="0" u="none" strike="noStrike" kern="1200" cap="none" spc="0" normalizeH="0" baseline="0" noProof="0" dirty="0">
                <a:ln>
                  <a:noFill/>
                </a:ln>
                <a:solidFill>
                  <a:schemeClr val="tx1"/>
                </a:solidFill>
                <a:effectLst/>
                <a:uLnTx/>
                <a:uFillTx/>
                <a:latin typeface="Arial"/>
                <a:ea typeface="+mn-ea"/>
                <a:cs typeface="+mn-cs"/>
              </a:rPr>
              <a:t>Numéro du MN précédent + pas de sondage = 5 + 8,3 = 13,3 </a:t>
            </a:r>
            <a:r>
              <a:rPr kumimoji="0" lang="fr-FR" sz="2400" b="1" i="0" u="none" strike="noStrike" kern="1200" cap="none" spc="0" normalizeH="0" baseline="0" noProof="0" dirty="0">
                <a:ln>
                  <a:noFill/>
                </a:ln>
                <a:solidFill>
                  <a:schemeClr val="tx1"/>
                </a:solidFill>
                <a:effectLst/>
                <a:uLnTx/>
                <a:uFillTx/>
                <a:latin typeface="Arial"/>
                <a:ea typeface="+mn-ea"/>
                <a:cs typeface="+mn-cs"/>
                <a:sym typeface="Wingdings" panose="05000000000000000000" pitchFamily="2" charset="2"/>
              </a:rPr>
              <a:t> 13</a:t>
            </a:r>
            <a:endParaRPr kumimoji="0" lang="fr-FR" sz="2400" b="0" i="0" u="none" strike="noStrike" kern="1200" cap="none" spc="0" normalizeH="0" baseline="0" noProof="0" dirty="0">
              <a:ln>
                <a:noFill/>
              </a:ln>
              <a:solidFill>
                <a:schemeClr val="tx1"/>
              </a:solidFill>
              <a:effectLst/>
              <a:uLnTx/>
              <a:uFillTx/>
              <a:latin typeface="Arial"/>
              <a:ea typeface="+mn-ea"/>
              <a:cs typeface="+mn-cs"/>
            </a:endParaRP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marL="0" indent="0">
              <a:lnSpc>
                <a:spcPct val="100000"/>
              </a:lnSpc>
              <a:spcBef>
                <a:spcPts val="0"/>
              </a:spcBef>
              <a:spcAft>
                <a:spcPts val="0"/>
              </a:spcAft>
              <a:buNone/>
              <a:defRPr/>
            </a:pPr>
            <a:endParaRPr lang="fr-FR" sz="2400" dirty="0">
              <a:solidFill>
                <a:schemeClr val="tx1"/>
              </a:solidFill>
            </a:endParaRPr>
          </a:p>
        </p:txBody>
      </p:sp>
      <p:sp>
        <p:nvSpPr>
          <p:cNvPr id="6" name="Content Placeholder 4">
            <a:extLst>
              <a:ext uri="{FF2B5EF4-FFF2-40B4-BE49-F238E27FC236}">
                <a16:creationId xmlns:a16="http://schemas.microsoft.com/office/drawing/2014/main" id="{3334BCFE-7621-4524-8D99-F2FFC9B31AFD}"/>
              </a:ext>
            </a:extLst>
          </p:cNvPr>
          <p:cNvSpPr txBox="1">
            <a:spLocks/>
          </p:cNvSpPr>
          <p:nvPr/>
        </p:nvSpPr>
        <p:spPr bwMode="auto">
          <a:xfrm>
            <a:off x="5610339" y="2623644"/>
            <a:ext cx="5760720" cy="1000006"/>
          </a:xfrm>
          <a:prstGeom prst="rect">
            <a:avLst/>
          </a:prstGeom>
          <a:solidFill>
            <a:schemeClr val="accent1">
              <a:lumMod val="20000"/>
              <a:lumOff val="80000"/>
            </a:schemeClr>
          </a:solidFill>
          <a:ln w="9525">
            <a:solidFill>
              <a:schemeClr val="accent1"/>
            </a:solidFill>
            <a:miter lim="800000"/>
            <a:headEnd/>
            <a:tailEnd/>
          </a:ln>
        </p:spPr>
        <p:txBody>
          <a:bodyPr/>
          <a:lstStyle>
            <a:lvl1pPr marL="319088" indent="-319088">
              <a:spcBef>
                <a:spcPts val="700"/>
              </a:spcBef>
              <a:buClr>
                <a:schemeClr val="accent2"/>
              </a:buClr>
              <a:buSzPct val="60000"/>
              <a:buFont typeface="Wingdings" panose="05000000000000000000" pitchFamily="2" charset="2"/>
              <a:buChar char=""/>
              <a:defRPr sz="2900">
                <a:solidFill>
                  <a:schemeClr val="tx1"/>
                </a:solidFill>
                <a:latin typeface="Segoe UI" panose="020B0502040204020203" pitchFamily="34" charset="0"/>
              </a:defRPr>
            </a:lvl1pPr>
            <a:lvl2pPr marL="82550">
              <a:spcBef>
                <a:spcPts val="550"/>
              </a:spcBef>
              <a:buClr>
                <a:schemeClr val="accent1"/>
              </a:buClr>
              <a:buSzPct val="70000"/>
              <a:buFont typeface="Wingdings 2" panose="05020102010507070707" pitchFamily="18" charset="2"/>
              <a:buChar char=""/>
              <a:defRPr sz="2600">
                <a:solidFill>
                  <a:schemeClr val="tx1"/>
                </a:solidFill>
                <a:latin typeface="Segoe UI" panose="020B0502040204020203" pitchFamily="34" charset="0"/>
              </a:defRPr>
            </a:lvl2pPr>
            <a:lvl3pPr indent="-228600">
              <a:spcBef>
                <a:spcPts val="500"/>
              </a:spcBef>
              <a:buClr>
                <a:schemeClr val="accent2"/>
              </a:buClr>
              <a:buSzPct val="75000"/>
              <a:buFont typeface="Wingdings" panose="05000000000000000000" pitchFamily="2" charset="2"/>
              <a:buChar char=""/>
              <a:defRPr sz="2300">
                <a:solidFill>
                  <a:schemeClr val="tx1"/>
                </a:solidFill>
                <a:latin typeface="Segoe UI" panose="020B0502040204020203" pitchFamily="34" charset="0"/>
              </a:defRPr>
            </a:lvl3pPr>
            <a:lvl4pPr indent="-228600">
              <a:spcBef>
                <a:spcPts val="400"/>
              </a:spcBef>
              <a:buClr>
                <a:srgbClr val="B58B80"/>
              </a:buClr>
              <a:buSzPct val="75000"/>
              <a:buFont typeface="Wingdings" panose="05000000000000000000" pitchFamily="2" charset="2"/>
              <a:buChar char=""/>
              <a:defRPr sz="2000">
                <a:solidFill>
                  <a:schemeClr val="tx1"/>
                </a:solidFill>
                <a:latin typeface="Segoe UI" panose="020B0502040204020203" pitchFamily="34" charset="0"/>
              </a:defRPr>
            </a:lvl4pPr>
            <a:lvl5pPr indent="-228600">
              <a:spcBef>
                <a:spcPts val="400"/>
              </a:spcBef>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5pPr>
            <a:lvl6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6pPr>
            <a:lvl7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7pPr>
            <a:lvl8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8pPr>
            <a:lvl9pPr indent="-228600" eaLnBrk="0" fontAlgn="base" hangingPunct="0">
              <a:spcBef>
                <a:spcPts val="400"/>
              </a:spcBef>
              <a:spcAft>
                <a:spcPct val="0"/>
              </a:spcAft>
              <a:buClr>
                <a:srgbClr val="C3986D"/>
              </a:buClr>
              <a:buSzPct val="65000"/>
              <a:buFont typeface="Wingdings" panose="05000000000000000000" pitchFamily="2" charset="2"/>
              <a:buChar char=""/>
              <a:defRPr sz="2000">
                <a:solidFill>
                  <a:schemeClr val="tx1"/>
                </a:solidFill>
                <a:latin typeface="Segoe UI" panose="020B0502040204020203" pitchFamily="34" charset="0"/>
              </a:defRPr>
            </a:lvl9pPr>
          </a:lstStyle>
          <a:p>
            <a:pPr lvl="1" algn="ctr" eaLnBrk="0" fontAlgn="base" hangingPunct="0">
              <a:spcAft>
                <a:spcPct val="0"/>
              </a:spcAft>
              <a:buClr>
                <a:srgbClr val="4A66AC"/>
              </a:buClr>
              <a:buFont typeface="Wingdings 2" panose="05020102010507070707" pitchFamily="18" charset="2"/>
              <a:buNone/>
            </a:pPr>
            <a:r>
              <a:rPr lang="fr-FR" altLang="fr-FR" sz="2800" b="1" dirty="0">
                <a:solidFill>
                  <a:prstClr val="black"/>
                </a:solidFill>
                <a:latin typeface="+mn-lt"/>
                <a:ea typeface="ＭＳ Ｐゴシック" panose="020B0600070205080204" pitchFamily="34" charset="-128"/>
              </a:rPr>
              <a:t>Pas de sondage = </a:t>
            </a:r>
            <a:r>
              <a:rPr lang="fr-FR" altLang="fr-FR" sz="2800" b="1" u="sng" dirty="0">
                <a:solidFill>
                  <a:prstClr val="black"/>
                </a:solidFill>
                <a:latin typeface="+mn-lt"/>
                <a:ea typeface="ＭＳ Ｐゴシック" panose="020B0600070205080204" pitchFamily="34" charset="-128"/>
              </a:rPr>
              <a:t>150</a:t>
            </a:r>
            <a:r>
              <a:rPr lang="fr-FR" altLang="fr-FR" sz="2800" b="1" dirty="0">
                <a:solidFill>
                  <a:prstClr val="black"/>
                </a:solidFill>
                <a:latin typeface="+mn-lt"/>
                <a:ea typeface="ＭＳ Ｐゴシック" panose="020B0600070205080204" pitchFamily="34" charset="-128"/>
              </a:rPr>
              <a:t> = 8,3</a:t>
            </a:r>
          </a:p>
          <a:p>
            <a:pPr lvl="1" algn="ctr" eaLnBrk="0" fontAlgn="base" hangingPunct="0">
              <a:spcAft>
                <a:spcPct val="0"/>
              </a:spcAft>
              <a:buClr>
                <a:srgbClr val="4A66AC"/>
              </a:buClr>
              <a:buFont typeface="Wingdings 2" panose="05020102010507070707" pitchFamily="18" charset="2"/>
              <a:buNone/>
            </a:pPr>
            <a:r>
              <a:rPr lang="fr-FR" altLang="fr-FR" sz="2800" b="1" dirty="0">
                <a:solidFill>
                  <a:prstClr val="black"/>
                </a:solidFill>
                <a:latin typeface="+mn-lt"/>
                <a:ea typeface="ＭＳ Ｐゴシック" panose="020B0600070205080204" pitchFamily="34" charset="-128"/>
              </a:rPr>
              <a:t>				    18</a:t>
            </a:r>
          </a:p>
        </p:txBody>
      </p:sp>
    </p:spTree>
    <p:extLst>
      <p:ext uri="{BB962C8B-B14F-4D97-AF65-F5344CB8AC3E}">
        <p14:creationId xmlns:p14="http://schemas.microsoft.com/office/powerpoint/2010/main" val="1308408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fontScale="90000"/>
          </a:bodyPr>
          <a:lstStyle/>
          <a:p>
            <a:pPr>
              <a:defRPr/>
            </a:pPr>
            <a:r>
              <a:rPr lang="fr-FR" altLang="fr-FR" dirty="0"/>
              <a:t>Echantillonnage aléatoire systématique (4/4)</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605561" y="1348740"/>
            <a:ext cx="10980877" cy="477842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marR="0" lvl="0" indent="0" algn="l" defTabSz="609585" rtl="0" eaLnBrk="1" fontAlgn="auto" latinLnBrk="0" hangingPunct="1">
              <a:lnSpc>
                <a:spcPct val="100000"/>
              </a:lnSpc>
              <a:spcBef>
                <a:spcPts val="0"/>
              </a:spcBef>
              <a:spcAft>
                <a:spcPts val="0"/>
              </a:spcAft>
              <a:buClr>
                <a:srgbClr val="0072BC"/>
              </a:buClr>
              <a:buSzTx/>
              <a:buNone/>
              <a:tabLst/>
              <a:defRPr/>
            </a:pPr>
            <a:r>
              <a:rPr lang="fr-FR" sz="2400" dirty="0">
                <a:solidFill>
                  <a:schemeClr val="tx1"/>
                </a:solidFill>
              </a:rPr>
              <a:t>Exemple : (2/2)</a:t>
            </a:r>
          </a:p>
          <a:p>
            <a:pPr marL="0" marR="0" lvl="0" indent="0" algn="l" defTabSz="609585" rtl="0" eaLnBrk="1" fontAlgn="auto" latinLnBrk="0" hangingPunct="1">
              <a:lnSpc>
                <a:spcPct val="100000"/>
              </a:lnSpc>
              <a:spcBef>
                <a:spcPts val="0"/>
              </a:spcBef>
              <a:spcAft>
                <a:spcPts val="0"/>
              </a:spcAft>
              <a:buClr>
                <a:srgbClr val="0072BC"/>
              </a:buClr>
              <a:buSzTx/>
              <a:buNone/>
              <a:tabLst/>
              <a:defRPr/>
            </a:pPr>
            <a:r>
              <a:rPr lang="fr-FR" sz="2400" dirty="0">
                <a:solidFill>
                  <a:schemeClr val="tx1"/>
                </a:solidFill>
              </a:rPr>
              <a:t> </a:t>
            </a:r>
            <a:r>
              <a:rPr kumimoji="0" lang="fr-FR" sz="2400" b="0" i="0" u="none" strike="noStrike" kern="1200" cap="none" spc="0" normalizeH="0" baseline="0" noProof="0" dirty="0">
                <a:ln>
                  <a:noFill/>
                </a:ln>
                <a:solidFill>
                  <a:schemeClr val="tx1"/>
                </a:solidFill>
                <a:effectLst/>
                <a:uLnTx/>
                <a:uFillTx/>
                <a:latin typeface="Arial"/>
                <a:ea typeface="+mn-ea"/>
                <a:cs typeface="+mn-cs"/>
              </a:rPr>
              <a:t> </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marL="0" indent="0">
              <a:lnSpc>
                <a:spcPct val="100000"/>
              </a:lnSpc>
              <a:spcBef>
                <a:spcPts val="0"/>
              </a:spcBef>
              <a:spcAft>
                <a:spcPts val="0"/>
              </a:spcAft>
              <a:buNone/>
              <a:defRPr/>
            </a:pPr>
            <a:endParaRPr lang="fr-FR" sz="2400" dirty="0">
              <a:solidFill>
                <a:schemeClr val="tx1"/>
              </a:solidFill>
            </a:endParaRPr>
          </a:p>
        </p:txBody>
      </p:sp>
      <p:graphicFrame>
        <p:nvGraphicFramePr>
          <p:cNvPr id="7" name="Tableau 6">
            <a:extLst>
              <a:ext uri="{FF2B5EF4-FFF2-40B4-BE49-F238E27FC236}">
                <a16:creationId xmlns:a16="http://schemas.microsoft.com/office/drawing/2014/main" id="{B82EF04D-EE7E-4D77-B81B-CD52925E32C5}"/>
              </a:ext>
            </a:extLst>
          </p:cNvPr>
          <p:cNvGraphicFramePr>
            <a:graphicFrameLocks/>
          </p:cNvGraphicFramePr>
          <p:nvPr>
            <p:extLst>
              <p:ext uri="{D42A27DB-BD31-4B8C-83A1-F6EECF244321}">
                <p14:modId xmlns:p14="http://schemas.microsoft.com/office/powerpoint/2010/main" val="1074435537"/>
              </p:ext>
            </p:extLst>
          </p:nvPr>
        </p:nvGraphicFramePr>
        <p:xfrm>
          <a:off x="661042" y="1982893"/>
          <a:ext cx="10869914" cy="3780000"/>
        </p:xfrm>
        <a:graphic>
          <a:graphicData uri="http://schemas.openxmlformats.org/drawingml/2006/table">
            <a:tbl>
              <a:tblPr firstRow="1" bandRow="1">
                <a:tableStyleId>{5C22544A-7EE6-4342-B048-85BDC9FD1C3A}</a:tableStyleId>
              </a:tblPr>
              <a:tblGrid>
                <a:gridCol w="3867134">
                  <a:extLst>
                    <a:ext uri="{9D8B030D-6E8A-4147-A177-3AD203B41FA5}">
                      <a16:colId xmlns:a16="http://schemas.microsoft.com/office/drawing/2014/main" val="468088456"/>
                    </a:ext>
                  </a:extLst>
                </a:gridCol>
                <a:gridCol w="2334260">
                  <a:extLst>
                    <a:ext uri="{9D8B030D-6E8A-4147-A177-3AD203B41FA5}">
                      <a16:colId xmlns:a16="http://schemas.microsoft.com/office/drawing/2014/main" val="1260374298"/>
                    </a:ext>
                  </a:extLst>
                </a:gridCol>
                <a:gridCol w="2334260">
                  <a:extLst>
                    <a:ext uri="{9D8B030D-6E8A-4147-A177-3AD203B41FA5}">
                      <a16:colId xmlns:a16="http://schemas.microsoft.com/office/drawing/2014/main" val="3400161056"/>
                    </a:ext>
                  </a:extLst>
                </a:gridCol>
                <a:gridCol w="2334260">
                  <a:extLst>
                    <a:ext uri="{9D8B030D-6E8A-4147-A177-3AD203B41FA5}">
                      <a16:colId xmlns:a16="http://schemas.microsoft.com/office/drawing/2014/main" val="2361226173"/>
                    </a:ext>
                  </a:extLst>
                </a:gridCol>
              </a:tblGrid>
              <a:tr h="756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000" b="1" i="0" u="none" strike="noStrike" cap="none" normalizeH="0" baseline="0" dirty="0">
                          <a:ln>
                            <a:noFill/>
                          </a:ln>
                          <a:solidFill>
                            <a:schemeClr val="bg1"/>
                          </a:solidFill>
                          <a:effectLst/>
                          <a:latin typeface="Segoe UI" panose="020B0502040204020203" pitchFamily="34" charset="0"/>
                          <a:ea typeface="ＭＳ Ｐゴシック" charset="-128"/>
                        </a:rPr>
                        <a:t>MN #</a:t>
                      </a:r>
                      <a:endParaRPr kumimoji="0" lang="fr-CA" sz="2000" b="1" i="0" u="none" strike="noStrike" cap="none" normalizeH="0" baseline="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000" b="1" i="0" u="none" strike="noStrike" cap="none" normalizeH="0" baseline="0" dirty="0">
                          <a:ln>
                            <a:noFill/>
                          </a:ln>
                          <a:solidFill>
                            <a:schemeClr val="bg1"/>
                          </a:solidFill>
                          <a:effectLst/>
                          <a:latin typeface="Segoe UI" panose="020B0502040204020203" pitchFamily="34" charset="0"/>
                          <a:ea typeface="ＭＳ Ｐゴシック" charset="-128"/>
                        </a:rPr>
                        <a:t>Calcul</a:t>
                      </a:r>
                      <a:endParaRPr kumimoji="0" lang="fr-CA" sz="2000" b="1" i="0" u="none" strike="noStrike" cap="none" normalizeH="0" baseline="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2000" b="1" i="0" u="none" strike="noStrike" cap="none" normalizeH="0" baseline="0" noProof="0" dirty="0" err="1">
                          <a:ln>
                            <a:noFill/>
                          </a:ln>
                          <a:solidFill>
                            <a:schemeClr val="bg1"/>
                          </a:solidFill>
                          <a:effectLst/>
                          <a:latin typeface="Segoe UI" panose="020B0502040204020203" pitchFamily="34" charset="0"/>
                          <a:ea typeface="ＭＳ Ｐゴシック" charset="-128"/>
                          <a:cs typeface="+mn-cs"/>
                        </a:rPr>
                        <a:t>Résultats</a:t>
                      </a: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rPr>
                        <a:t>MN à </a:t>
                      </a:r>
                      <a:r>
                        <a:rPr kumimoji="0" lang="en-CA" sz="2000" b="1" i="0" u="none" strike="noStrike" cap="none" normalizeH="0" baseline="0" noProof="0" dirty="0" err="1">
                          <a:ln>
                            <a:noFill/>
                          </a:ln>
                          <a:solidFill>
                            <a:schemeClr val="bg1"/>
                          </a:solidFill>
                          <a:effectLst/>
                          <a:latin typeface="Segoe UI" panose="020B0502040204020203" pitchFamily="34" charset="0"/>
                          <a:ea typeface="ＭＳ Ｐゴシック" charset="-128"/>
                          <a:cs typeface="Times New Roman" pitchFamily="18" charset="0"/>
                        </a:rPr>
                        <a:t>enquêter</a:t>
                      </a: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extLst>
                  <a:ext uri="{0D108BD9-81ED-4DB2-BD59-A6C34878D82A}">
                    <a16:rowId xmlns:a16="http://schemas.microsoft.com/office/drawing/2014/main" val="2801893626"/>
                  </a:ext>
                </a:extLst>
              </a:tr>
              <a:tr h="756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rgbClr val="000000"/>
                          </a:solidFill>
                          <a:effectLst/>
                          <a:latin typeface="Segoe UI" panose="020B0502040204020203" pitchFamily="34" charset="0"/>
                          <a:ea typeface="ＭＳ Ｐゴシック" charset="-128"/>
                        </a:rPr>
                        <a:t>1</a:t>
                      </a:r>
                      <a:endPar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5</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rgbClr val="000000"/>
                          </a:solidFill>
                          <a:effectLst/>
                          <a:latin typeface="Segoe UI" panose="020B0502040204020203" pitchFamily="34" charset="0"/>
                          <a:ea typeface="ＭＳ Ｐゴシック" charset="-128"/>
                          <a:cs typeface="+mn-cs"/>
                        </a:rPr>
                        <a:t>5</a:t>
                      </a:r>
                      <a:endPar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5</a:t>
                      </a:r>
                    </a:p>
                  </a:txBody>
                  <a:tcPr marL="44452" marR="44452" marT="0" marB="0" anchor="ctr" horzOverflow="overflow"/>
                </a:tc>
                <a:extLst>
                  <a:ext uri="{0D108BD9-81ED-4DB2-BD59-A6C34878D82A}">
                    <a16:rowId xmlns:a16="http://schemas.microsoft.com/office/drawing/2014/main" val="3149929827"/>
                  </a:ext>
                </a:extLst>
              </a:tr>
              <a:tr h="756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2</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5 + 8,3</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13,3</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13</a:t>
                      </a:r>
                    </a:p>
                  </a:txBody>
                  <a:tcPr marL="44452" marR="44452" marT="0" marB="0" anchor="ctr" horzOverflow="overflow"/>
                </a:tc>
                <a:extLst>
                  <a:ext uri="{0D108BD9-81ED-4DB2-BD59-A6C34878D82A}">
                    <a16:rowId xmlns:a16="http://schemas.microsoft.com/office/drawing/2014/main" val="387166455"/>
                  </a:ext>
                </a:extLst>
              </a:tr>
              <a:tr h="756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rgbClr val="000000"/>
                          </a:solidFill>
                          <a:effectLst/>
                          <a:latin typeface="Segoe UI" panose="020B0502040204020203" pitchFamily="34" charset="0"/>
                          <a:ea typeface="ＭＳ Ｐゴシック" charset="-128"/>
                        </a:rPr>
                        <a:t>3</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13,3 + 8,3</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21,6</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22</a:t>
                      </a:r>
                    </a:p>
                  </a:txBody>
                  <a:tcPr marL="44452" marR="44452" marT="0" marB="0" anchor="ctr" horzOverflow="overflow"/>
                </a:tc>
                <a:extLst>
                  <a:ext uri="{0D108BD9-81ED-4DB2-BD59-A6C34878D82A}">
                    <a16:rowId xmlns:a16="http://schemas.microsoft.com/office/drawing/2014/main" val="2512389116"/>
                  </a:ext>
                </a:extLst>
              </a:tr>
              <a:tr h="756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rgbClr val="000000"/>
                          </a:solidFill>
                          <a:effectLst/>
                          <a:latin typeface="Segoe UI" panose="020B0502040204020203" pitchFamily="34" charset="0"/>
                          <a:ea typeface="ＭＳ Ｐゴシック" charset="-128"/>
                        </a:rPr>
                        <a:t>4</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21,6 + 8,3</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29,9</a:t>
                      </a:r>
                    </a:p>
                  </a:txBody>
                  <a:tcPr marL="44452" marR="4445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A" sz="2400" b="0" i="0" u="none" strike="noStrike" cap="none" normalizeH="0" baseline="0" dirty="0">
                          <a:ln>
                            <a:noFill/>
                          </a:ln>
                          <a:solidFill>
                            <a:schemeClr val="tx1"/>
                          </a:solidFill>
                          <a:effectLst/>
                          <a:latin typeface="Segoe UI" panose="020B0502040204020203" pitchFamily="34" charset="0"/>
                          <a:ea typeface="ＭＳ Ｐゴシック" charset="-128"/>
                          <a:cs typeface="Times New Roman" pitchFamily="18" charset="0"/>
                        </a:rPr>
                        <a:t>30</a:t>
                      </a:r>
                    </a:p>
                  </a:txBody>
                  <a:tcPr marL="44452" marR="44452" marT="0" marB="0" anchor="ctr" horzOverflow="overflow"/>
                </a:tc>
                <a:extLst>
                  <a:ext uri="{0D108BD9-81ED-4DB2-BD59-A6C34878D82A}">
                    <a16:rowId xmlns:a16="http://schemas.microsoft.com/office/drawing/2014/main" val="2844174993"/>
                  </a:ext>
                </a:extLst>
              </a:tr>
            </a:tbl>
          </a:graphicData>
        </a:graphic>
      </p:graphicFrame>
    </p:spTree>
    <p:extLst>
      <p:ext uri="{BB962C8B-B14F-4D97-AF65-F5344CB8AC3E}">
        <p14:creationId xmlns:p14="http://schemas.microsoft.com/office/powerpoint/2010/main" val="3448390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fr-FR" dirty="0"/>
              <a:t>Équipe d’enquête</a:t>
            </a:r>
          </a:p>
        </p:txBody>
      </p:sp>
    </p:spTree>
    <p:extLst>
      <p:ext uri="{BB962C8B-B14F-4D97-AF65-F5344CB8AC3E}">
        <p14:creationId xmlns:p14="http://schemas.microsoft.com/office/powerpoint/2010/main" val="2030703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a:bodyPr>
          <a:lstStyle/>
          <a:p>
            <a:pPr>
              <a:defRPr/>
            </a:pPr>
            <a:r>
              <a:rPr lang="fr-FR" altLang="fr-FR" dirty="0"/>
              <a:t>Organigramme de l’Enquête </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graphicFrame>
        <p:nvGraphicFramePr>
          <p:cNvPr id="6" name="Diagramme 5">
            <a:extLst>
              <a:ext uri="{FF2B5EF4-FFF2-40B4-BE49-F238E27FC236}">
                <a16:creationId xmlns:a16="http://schemas.microsoft.com/office/drawing/2014/main" id="{DDFFB786-9CD2-4F91-87C6-6BB340A2B9D2}"/>
              </a:ext>
            </a:extLst>
          </p:cNvPr>
          <p:cNvGraphicFramePr/>
          <p:nvPr>
            <p:extLst>
              <p:ext uri="{D42A27DB-BD31-4B8C-83A1-F6EECF244321}">
                <p14:modId xmlns:p14="http://schemas.microsoft.com/office/powerpoint/2010/main" val="3688396700"/>
              </p:ext>
            </p:extLst>
          </p:nvPr>
        </p:nvGraphicFramePr>
        <p:xfrm>
          <a:off x="1036320" y="1269625"/>
          <a:ext cx="9555480" cy="4628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90222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Plan de Collecte des Données</a:t>
            </a:r>
          </a:p>
        </p:txBody>
      </p:sp>
      <p:sp>
        <p:nvSpPr>
          <p:cNvPr id="3" name="Espace réservé du contenu 2"/>
          <p:cNvSpPr>
            <a:spLocks noGrp="1"/>
          </p:cNvSpPr>
          <p:nvPr>
            <p:ph idx="1"/>
          </p:nvPr>
        </p:nvSpPr>
        <p:spPr>
          <a:xfrm>
            <a:off x="509767" y="1111072"/>
            <a:ext cx="11210306" cy="5189517"/>
          </a:xfrm>
        </p:spPr>
        <p:txBody>
          <a:bodyPr>
            <a:normAutofit/>
          </a:bodyPr>
          <a:lstStyle/>
          <a:p>
            <a:pPr>
              <a:lnSpc>
                <a:spcPct val="150000"/>
              </a:lnSpc>
              <a:spcBef>
                <a:spcPts val="0"/>
              </a:spcBef>
              <a:buFont typeface="Arial" panose="020B0604020202020204" pitchFamily="34" charset="0"/>
              <a:buChar char="•"/>
            </a:pPr>
            <a:r>
              <a:rPr lang="fr-FR" sz="2400" b="1" dirty="0">
                <a:solidFill>
                  <a:srgbClr val="FF0000"/>
                </a:solidFill>
              </a:rPr>
              <a:t>À adapter</a:t>
            </a:r>
          </a:p>
          <a:p>
            <a:pPr>
              <a:lnSpc>
                <a:spcPct val="150000"/>
              </a:lnSpc>
              <a:spcBef>
                <a:spcPts val="0"/>
              </a:spcBef>
              <a:buFont typeface="Arial" panose="020B0604020202020204" pitchFamily="34" charset="0"/>
              <a:buChar char="•"/>
            </a:pPr>
            <a:r>
              <a:rPr lang="fr-FR" sz="2400" i="1" dirty="0"/>
              <a:t>Exemple :</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Camp BBB </a:t>
            </a:r>
            <a:r>
              <a:rPr kumimoji="0" lang="fr-FR" sz="2400" b="0" i="1"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b="0" i="1" u="none" strike="noStrike" kern="1200" cap="none" spc="0" normalizeH="0" baseline="0" noProof="0" dirty="0">
                <a:ln>
                  <a:noFill/>
                </a:ln>
                <a:solidFill>
                  <a:prstClr val="black"/>
                </a:solidFill>
                <a:effectLst/>
                <a:uLnTx/>
                <a:uFillTx/>
                <a:latin typeface="Arial"/>
                <a:ea typeface="+mn-ea"/>
                <a:cs typeface="+mn-cs"/>
              </a:rPr>
              <a:t> Du 4 au 12 novembre</a:t>
            </a:r>
          </a:p>
          <a:p>
            <a:pPr lvl="1" indent="-457189">
              <a:spcBef>
                <a:spcPts val="0"/>
              </a:spcBef>
              <a:buClr>
                <a:srgbClr val="0072BC"/>
              </a:buClr>
              <a:buFont typeface="Courier New" panose="02070309020205020404" pitchFamily="49" charset="0"/>
              <a:buChar char="o"/>
              <a:defRPr/>
            </a:pPr>
            <a:r>
              <a:rPr lang="fr-FR" sz="1867" i="1" dirty="0">
                <a:solidFill>
                  <a:prstClr val="black"/>
                </a:solidFill>
                <a:latin typeface="Arial"/>
              </a:rPr>
              <a:t>6</a:t>
            </a:r>
            <a:r>
              <a:rPr kumimoji="0" lang="fr-FR" sz="1867" b="0" i="1" u="none" strike="noStrike" kern="1200" cap="none" spc="0" normalizeH="0" baseline="0" noProof="0" dirty="0">
                <a:ln>
                  <a:noFill/>
                </a:ln>
                <a:solidFill>
                  <a:prstClr val="black"/>
                </a:solidFill>
                <a:effectLst/>
                <a:uLnTx/>
                <a:uFillTx/>
                <a:latin typeface="Arial"/>
                <a:ea typeface="+mn-ea"/>
                <a:cs typeface="+mn-cs"/>
              </a:rPr>
              <a:t> équipes pendant 6 jours</a:t>
            </a:r>
          </a:p>
          <a:p>
            <a:pPr lvl="1" indent="-457189">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3 superviseurs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1"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 Camp CCC </a:t>
            </a:r>
            <a:r>
              <a:rPr kumimoji="0" lang="fr-FR" sz="2400" b="0" i="1"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b="0" i="1" u="none" strike="noStrike" kern="1200" cap="none" spc="0" normalizeH="0" baseline="0" noProof="0" dirty="0">
                <a:ln>
                  <a:noFill/>
                </a:ln>
                <a:solidFill>
                  <a:prstClr val="black"/>
                </a:solidFill>
                <a:effectLst/>
                <a:uLnTx/>
                <a:uFillTx/>
                <a:latin typeface="Arial"/>
                <a:ea typeface="+mn-ea"/>
                <a:cs typeface="+mn-cs"/>
              </a:rPr>
              <a:t> Du 13 au 19 novembre</a:t>
            </a:r>
          </a:p>
          <a:p>
            <a:pPr marL="876286" lvl="1" indent="-342900">
              <a:spcBef>
                <a:spcPts val="0"/>
              </a:spcBef>
              <a:buClr>
                <a:srgbClr val="0072BC"/>
              </a:buClr>
              <a:buFont typeface="Courier New" panose="02070309020205020404" pitchFamily="49" charset="0"/>
              <a:buChar char="o"/>
              <a:defRPr/>
            </a:pPr>
            <a:r>
              <a:rPr lang="fr-FR" sz="1867" i="1" dirty="0">
                <a:solidFill>
                  <a:prstClr val="black"/>
                </a:solidFill>
                <a:latin typeface="Arial"/>
              </a:rPr>
              <a:t>6</a:t>
            </a:r>
            <a:r>
              <a:rPr kumimoji="0" lang="fr-FR" sz="1867" b="0" i="1" u="none" strike="noStrike" kern="1200" cap="none" spc="0" normalizeH="0" baseline="0" noProof="0" dirty="0">
                <a:ln>
                  <a:noFill/>
                </a:ln>
                <a:solidFill>
                  <a:prstClr val="black"/>
                </a:solidFill>
                <a:effectLst/>
                <a:uLnTx/>
                <a:uFillTx/>
                <a:latin typeface="Arial"/>
                <a:ea typeface="+mn-ea"/>
                <a:cs typeface="+mn-cs"/>
              </a:rPr>
              <a:t> équipes pendant 6 jours</a:t>
            </a:r>
          </a:p>
          <a:p>
            <a:pPr marL="876286" lvl="1" indent="-342900">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3 superviseurs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1"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 Camp DDD </a:t>
            </a:r>
            <a:r>
              <a:rPr kumimoji="0" lang="fr-FR" sz="2400" b="0" i="1"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b="0" i="1" u="none" strike="noStrike" kern="1200" cap="none" spc="0" normalizeH="0" baseline="0" noProof="0" dirty="0">
                <a:ln>
                  <a:noFill/>
                </a:ln>
                <a:solidFill>
                  <a:prstClr val="black"/>
                </a:solidFill>
                <a:effectLst/>
                <a:uLnTx/>
                <a:uFillTx/>
                <a:latin typeface="Arial"/>
                <a:ea typeface="+mn-ea"/>
                <a:cs typeface="+mn-cs"/>
              </a:rPr>
              <a:t> Du 20 au 27 novembre</a:t>
            </a:r>
          </a:p>
          <a:p>
            <a:pPr lvl="1">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6 équipes pendant 6 jours</a:t>
            </a:r>
          </a:p>
          <a:p>
            <a:pPr lvl="1">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3 superviseurs</a:t>
            </a:r>
          </a:p>
          <a:p>
            <a:pPr>
              <a:lnSpc>
                <a:spcPct val="150000"/>
              </a:lnSpc>
              <a:spcBef>
                <a:spcPts val="0"/>
              </a:spcBef>
              <a:buFont typeface="Arial" panose="020B0604020202020204" pitchFamily="34" charset="0"/>
              <a:buChar char="•"/>
            </a:pPr>
            <a:endParaRPr lang="fr-FR" sz="2400" i="1" dirty="0"/>
          </a:p>
        </p:txBody>
      </p:sp>
    </p:spTree>
    <p:extLst>
      <p:ext uri="{BB962C8B-B14F-4D97-AF65-F5344CB8AC3E}">
        <p14:creationId xmlns:p14="http://schemas.microsoft.com/office/powerpoint/2010/main" val="2271693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272466"/>
            <a:ext cx="11672416" cy="824716"/>
          </a:xfrm>
        </p:spPr>
        <p:txBody>
          <a:bodyPr/>
          <a:lstStyle/>
          <a:p>
            <a:r>
              <a:rPr lang="fr-FR" dirty="0"/>
              <a:t>Session 3</a:t>
            </a:r>
          </a:p>
        </p:txBody>
      </p:sp>
      <p:sp>
        <p:nvSpPr>
          <p:cNvPr id="3" name="Espace réservé du contenu 2"/>
          <p:cNvSpPr>
            <a:spLocks noGrp="1"/>
          </p:cNvSpPr>
          <p:nvPr>
            <p:ph idx="1"/>
          </p:nvPr>
        </p:nvSpPr>
        <p:spPr>
          <a:xfrm>
            <a:off x="259792" y="1414660"/>
            <a:ext cx="11672416" cy="4028680"/>
          </a:xfrm>
        </p:spPr>
        <p:txBody>
          <a:bodyPr>
            <a:normAutofit/>
          </a:bodyPr>
          <a:lstStyle/>
          <a:p>
            <a:pPr lvl="1">
              <a:lnSpc>
                <a:spcPct val="150000"/>
              </a:lnSpc>
              <a:spcBef>
                <a:spcPts val="0"/>
              </a:spcBef>
              <a:spcAft>
                <a:spcPts val="0"/>
              </a:spcAft>
              <a:buFont typeface="Arial" panose="020B0604020202020204" pitchFamily="34" charset="0"/>
              <a:buChar char="•"/>
            </a:pPr>
            <a:r>
              <a:rPr lang="fr-FR" sz="2600" dirty="0">
                <a:solidFill>
                  <a:schemeClr val="tx1"/>
                </a:solidFill>
              </a:rPr>
              <a:t>Procédures d’échantillonnage: design de l’enquête et sélection des ménages</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Rôles et responsabilités des membres de l’équipe d’enquête</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Procédures terrain : organisation quotidienne et cas particuliers</a:t>
            </a:r>
          </a:p>
        </p:txBody>
      </p:sp>
    </p:spTree>
    <p:extLst>
      <p:ext uri="{BB962C8B-B14F-4D97-AF65-F5344CB8AC3E}">
        <p14:creationId xmlns:p14="http://schemas.microsoft.com/office/powerpoint/2010/main" val="1109370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792" y="1040131"/>
            <a:ext cx="11415235" cy="5109426"/>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Chaque membre de l’équipe doit :</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lvl="1" indent="-457189">
              <a:spcBef>
                <a:spcPts val="0"/>
              </a:spcBef>
              <a:buClr>
                <a:srgbClr val="0072BC"/>
              </a:buClr>
              <a:buFont typeface="Courier New" panose="02070309020205020404" pitchFamily="49" charset="0"/>
              <a:buChar char="o"/>
              <a:defRPr/>
            </a:pPr>
            <a:r>
              <a:rPr lang="fr-FR" sz="2400" b="1" dirty="0">
                <a:solidFill>
                  <a:prstClr val="black"/>
                </a:solidFill>
              </a:rPr>
              <a:t>Être capable de mener à bien l’ensemble de ces tâches</a:t>
            </a:r>
          </a:p>
          <a:p>
            <a:pPr lvl="1" indent="-457189">
              <a:spcBef>
                <a:spcPts val="0"/>
              </a:spcBef>
              <a:buClr>
                <a:srgbClr val="0072BC"/>
              </a:buClr>
              <a:buFont typeface="Courier New" panose="02070309020205020404" pitchFamily="49" charset="0"/>
              <a:buChar char="o"/>
              <a:defRPr/>
            </a:pPr>
            <a:endParaRPr lang="fr-FR" sz="2400" b="1" dirty="0">
              <a:solidFill>
                <a:prstClr val="black"/>
              </a:solidFill>
            </a:endParaRPr>
          </a:p>
          <a:p>
            <a:pPr lvl="1" indent="-457189">
              <a:spcBef>
                <a:spcPts val="0"/>
              </a:spcBef>
              <a:buClr>
                <a:srgbClr val="0072BC"/>
              </a:buClr>
              <a:buFont typeface="Courier New" panose="02070309020205020404" pitchFamily="49" charset="0"/>
              <a:buChar char="o"/>
              <a:defRPr/>
            </a:pPr>
            <a:r>
              <a:rPr lang="fr-FR" sz="2400" b="1" dirty="0">
                <a:solidFill>
                  <a:prstClr val="black"/>
                </a:solidFill>
              </a:rPr>
              <a:t>Comprendre le rôle et les responsabilités de ces coéquipiers </a:t>
            </a:r>
          </a:p>
          <a:p>
            <a:pPr marL="533386" lvl="1" indent="0">
              <a:spcBef>
                <a:spcPts val="0"/>
              </a:spcBef>
              <a:buClr>
                <a:srgbClr val="0072BC"/>
              </a:buClr>
              <a:buNone/>
              <a:defRPr/>
            </a:pPr>
            <a:endParaRPr lang="fr-FR" sz="2400" b="1" dirty="0">
              <a:solidFill>
                <a:prstClr val="black"/>
              </a:solidFill>
            </a:endParaRPr>
          </a:p>
          <a:p>
            <a:pPr lvl="1" indent="-457189">
              <a:spcBef>
                <a:spcPts val="0"/>
              </a:spcBef>
              <a:buClr>
                <a:srgbClr val="0072BC"/>
              </a:buClr>
              <a:buFont typeface="Courier New" panose="02070309020205020404" pitchFamily="49" charset="0"/>
              <a:buChar char="o"/>
              <a:defRPr/>
            </a:pPr>
            <a:r>
              <a:rPr lang="fr-FR" sz="2400" b="1" dirty="0">
                <a:solidFill>
                  <a:prstClr val="black"/>
                </a:solidFill>
              </a:rPr>
              <a:t>Compléter avec succès la formation des enquêteurs</a:t>
            </a:r>
          </a:p>
          <a:p>
            <a:pPr lvl="1" indent="-457189">
              <a:spcBef>
                <a:spcPts val="0"/>
              </a:spcBef>
              <a:buClr>
                <a:srgbClr val="0072BC"/>
              </a:buClr>
              <a:buFont typeface="Courier New" panose="02070309020205020404" pitchFamily="49" charset="0"/>
              <a:buChar char="o"/>
              <a:defRPr/>
            </a:pPr>
            <a:endParaRPr lang="fr-FR" sz="2400" b="1" dirty="0">
              <a:solidFill>
                <a:prstClr val="black"/>
              </a:solidFill>
            </a:endParaRPr>
          </a:p>
          <a:p>
            <a:pPr lvl="1" indent="-457189">
              <a:spcBef>
                <a:spcPts val="0"/>
              </a:spcBef>
              <a:buClr>
                <a:srgbClr val="0072BC"/>
              </a:buClr>
              <a:buFont typeface="Courier New" panose="02070309020205020404" pitchFamily="49" charset="0"/>
              <a:buChar char="o"/>
              <a:defRPr/>
            </a:pPr>
            <a:r>
              <a:rPr lang="fr-FR" sz="2400" b="1" dirty="0">
                <a:solidFill>
                  <a:prstClr val="black"/>
                </a:solidFill>
              </a:rPr>
              <a:t>Passer avec succès les tests écrits et les tests de standardisation</a:t>
            </a:r>
          </a:p>
          <a:p>
            <a:pPr marL="533386" lvl="1" indent="0">
              <a:spcBef>
                <a:spcPts val="0"/>
              </a:spcBef>
              <a:buClr>
                <a:srgbClr val="0072BC"/>
              </a:buClr>
              <a:buNone/>
              <a:defRPr/>
            </a:pPr>
            <a:endParaRPr lang="fr-FR" sz="2400" b="1" dirty="0">
              <a:solidFill>
                <a:prstClr val="black"/>
              </a:solidFill>
            </a:endParaRPr>
          </a:p>
          <a:p>
            <a:pPr marL="533386" lvl="1" indent="0">
              <a:spcBef>
                <a:spcPts val="0"/>
              </a:spcBef>
              <a:buClr>
                <a:srgbClr val="0072BC"/>
              </a:buClr>
              <a:buNone/>
              <a:defRPr/>
            </a:pPr>
            <a:endParaRPr lang="fr-FR" sz="2400" b="1" dirty="0">
              <a:solidFill>
                <a:prstClr val="black"/>
              </a:solidFill>
            </a:endParaRPr>
          </a:p>
          <a:p>
            <a:pPr>
              <a:spcBef>
                <a:spcPts val="0"/>
              </a:spcBef>
              <a:buClr>
                <a:srgbClr val="0072BC"/>
              </a:buClr>
              <a:buFont typeface="Arial" panose="020B0604020202020204" pitchFamily="34" charset="0"/>
              <a:buChar char="•"/>
              <a:defRPr/>
            </a:pPr>
            <a:r>
              <a:rPr lang="fr-FR" sz="2400" dirty="0">
                <a:solidFill>
                  <a:prstClr val="black"/>
                </a:solidFill>
              </a:rPr>
              <a:t>Les équipes devront être composées </a:t>
            </a:r>
            <a:r>
              <a:rPr lang="fr-FR" sz="2400" b="1" dirty="0">
                <a:solidFill>
                  <a:prstClr val="black"/>
                </a:solidFill>
              </a:rPr>
              <a:t>d’au moins une femme </a:t>
            </a:r>
            <a:r>
              <a:rPr lang="fr-FR" sz="2400" dirty="0">
                <a:solidFill>
                  <a:prstClr val="black"/>
                </a:solidFill>
              </a:rPr>
              <a:t>(non-enceinte) </a:t>
            </a:r>
            <a:r>
              <a:rPr lang="fr-FR" sz="2400" b="1" dirty="0">
                <a:solidFill>
                  <a:prstClr val="black"/>
                </a:solidFill>
              </a:rPr>
              <a:t>et d’un homme </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Caractéristiques de l’équipe d’enquête</a:t>
            </a:r>
          </a:p>
        </p:txBody>
      </p:sp>
    </p:spTree>
    <p:extLst>
      <p:ext uri="{BB962C8B-B14F-4D97-AF65-F5344CB8AC3E}">
        <p14:creationId xmlns:p14="http://schemas.microsoft.com/office/powerpoint/2010/main" val="32123595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normAutofit fontScale="90000"/>
          </a:bodyPr>
          <a:lstStyle/>
          <a:p>
            <a:r>
              <a:rPr lang="fr-FR" dirty="0"/>
              <a:t>Chef d’Equipe : Rôle et Responsabilités (1/3)</a:t>
            </a:r>
          </a:p>
        </p:txBody>
      </p:sp>
      <p:sp>
        <p:nvSpPr>
          <p:cNvPr id="3" name="Espace réservé du contenu 2"/>
          <p:cNvSpPr>
            <a:spLocks noGrp="1"/>
          </p:cNvSpPr>
          <p:nvPr>
            <p:ph idx="1"/>
          </p:nvPr>
        </p:nvSpPr>
        <p:spPr>
          <a:xfrm>
            <a:off x="384779" y="1394460"/>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Assurer une collecte des données de haute qualité</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Organiser, coordonner et superviser le travail sur le terrain de son équipe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Assurer que les outils anthropométriques sont testés chaque matin d’enquête avant le début de la collecte, et que les résultats sont enregistrés dans la fiche de contrôle assurance-qualité pour l’anthropométrie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Assurer que l’ensemble du matériel nécessaire à l’enquête (y compris les téléphones portables et l’équipement pour l’anémie) est prêt et disponible chaque matin avant le début de la collecte des données</a:t>
            </a:r>
          </a:p>
        </p:txBody>
      </p:sp>
    </p:spTree>
    <p:extLst>
      <p:ext uri="{BB962C8B-B14F-4D97-AF65-F5344CB8AC3E}">
        <p14:creationId xmlns:p14="http://schemas.microsoft.com/office/powerpoint/2010/main" val="287344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normAutofit fontScale="90000"/>
          </a:bodyPr>
          <a:lstStyle/>
          <a:p>
            <a:r>
              <a:rPr lang="fr-FR" dirty="0"/>
              <a:t>Chef d’Equipe : Rôle et Responsabilités (2/3)</a:t>
            </a:r>
          </a:p>
        </p:txBody>
      </p:sp>
      <p:sp>
        <p:nvSpPr>
          <p:cNvPr id="3" name="Espace réservé du contenu 2"/>
          <p:cNvSpPr>
            <a:spLocks noGrp="1"/>
          </p:cNvSpPr>
          <p:nvPr>
            <p:ph idx="1"/>
          </p:nvPr>
        </p:nvSpPr>
        <p:spPr>
          <a:xfrm>
            <a:off x="384779" y="1021655"/>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Présenter l’équipe et expliquer les objectifs et les procédures employées pendant l’enquête (consentement)</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a:spcBef>
                <a:spcPts val="0"/>
              </a:spcBef>
              <a:buClr>
                <a:srgbClr val="0072BC"/>
              </a:buClr>
              <a:buFont typeface="Calibri" panose="020F0502020204030204" pitchFamily="34" charset="0"/>
              <a:buChar char="•"/>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Compléter les questionnaires Enfant et Femme (Anthropométrie et Santé, Anémie &amp; ANJE)</a:t>
            </a:r>
          </a:p>
          <a:p>
            <a:pPr marL="0" marR="0" lvl="0" indent="0" algn="l" defTabSz="609585" rtl="0" eaLnBrk="1" fontAlgn="auto" latinLnBrk="0" hangingPunct="1">
              <a:lnSpc>
                <a:spcPct val="100000"/>
              </a:lnSpc>
              <a:spcBef>
                <a:spcPts val="0"/>
              </a:spcBef>
              <a:spcAft>
                <a:spcPts val="0"/>
              </a:spcAft>
              <a:buClr>
                <a:srgbClr val="0072BC"/>
              </a:buClr>
              <a:buSzTx/>
              <a:buNone/>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Utiliser le calendrier des évènements locaux pour estimer l'âge des enfants sans documents officiels mentionnant la date de naissance exacte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lang="fr-FR" sz="2400" dirty="0">
              <a:solidFill>
                <a:prstClr val="black"/>
              </a:solidFill>
              <a:latin typeface="Arial"/>
            </a:endParaRPr>
          </a:p>
          <a:p>
            <a:pPr>
              <a:spcBef>
                <a:spcPts val="0"/>
              </a:spcBef>
              <a:buClr>
                <a:srgbClr val="0072BC"/>
              </a:buClr>
              <a:buFont typeface="Calibri" panose="020F0502020204030204" pitchFamily="34" charset="0"/>
              <a:buChar char="•"/>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Vérifier tous les cas d’œdèmes bilatéraux</a:t>
            </a:r>
          </a:p>
          <a:p>
            <a:pPr>
              <a:spcBef>
                <a:spcPts val="0"/>
              </a:spcBef>
              <a:buClr>
                <a:srgbClr val="0072BC"/>
              </a:buClr>
              <a:buFont typeface="Calibri" panose="020F0502020204030204" pitchFamily="34" charset="0"/>
              <a:buChar char="•"/>
              <a:defRPr/>
            </a:pPr>
            <a:endParaRPr lang="fr-FR" sz="2400" dirty="0">
              <a:solidFill>
                <a:prstClr val="black"/>
              </a:solidFill>
              <a:latin typeface="Arial"/>
            </a:endParaRPr>
          </a:p>
          <a:p>
            <a:pPr>
              <a:spcBef>
                <a:spcPts val="0"/>
              </a:spcBef>
              <a:buClr>
                <a:srgbClr val="0072BC"/>
              </a:buClr>
              <a:buFont typeface="Calibri" panose="020F0502020204030204" pitchFamily="34" charset="0"/>
              <a:buChar char="•"/>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Compléter les formulaires de référence pour les enfants malnutris et les enfants/femmes souffrant d’anémie sévère</a:t>
            </a:r>
          </a:p>
          <a:p>
            <a:pPr>
              <a:spcBef>
                <a:spcPts val="0"/>
              </a:spcBef>
              <a:buClr>
                <a:srgbClr val="0072BC"/>
              </a:buClr>
              <a:buFont typeface="Calibri" panose="020F0502020204030204" pitchFamily="34" charset="0"/>
              <a:buChar char="•"/>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857594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normAutofit fontScale="90000"/>
          </a:bodyPr>
          <a:lstStyle/>
          <a:p>
            <a:r>
              <a:rPr lang="fr-FR" dirty="0"/>
              <a:t>Chef d’Equipe : Rôle et Responsabilités (3/3)</a:t>
            </a:r>
          </a:p>
        </p:txBody>
      </p:sp>
      <p:sp>
        <p:nvSpPr>
          <p:cNvPr id="3" name="Espace réservé du contenu 2"/>
          <p:cNvSpPr>
            <a:spLocks noGrp="1"/>
          </p:cNvSpPr>
          <p:nvPr>
            <p:ph idx="1"/>
          </p:nvPr>
        </p:nvSpPr>
        <p:spPr>
          <a:xfrm>
            <a:off x="384779" y="1295975"/>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Assurer que les données manquantes soient recollectées afin de garantir une collecte des données de haute qualité</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Assurer que les téléphones, les toises, les balances et les appareils HemoCue sont soigneusement manipulés et sont en bon état de fonctionnement. Signaler et remplacer tout équipement cassé ou en mauvais état de fonctionnement</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lang="fr-FR" sz="2400" dirty="0">
              <a:solidFill>
                <a:prstClr val="black"/>
              </a:solidFill>
              <a:latin typeface="Arial"/>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Enregistrer et signaler tous problèmes identifiés lors du travail de terrain. Contacter l’équipe de supervision pour du support quand nécessaire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Maintenir un environnement de travail respectueux en travaillant dans un esprit d’équipe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98965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91" y="471259"/>
            <a:ext cx="11672416" cy="824716"/>
          </a:xfrm>
        </p:spPr>
        <p:txBody>
          <a:bodyPr>
            <a:normAutofit fontScale="90000"/>
          </a:bodyPr>
          <a:lstStyle/>
          <a:p>
            <a:r>
              <a:rPr lang="fr-FR" dirty="0"/>
              <a:t>Enquêteur ménage &amp; Mesureurs : Rôle et Responsabilités (1/2)</a:t>
            </a:r>
          </a:p>
        </p:txBody>
      </p:sp>
      <p:sp>
        <p:nvSpPr>
          <p:cNvPr id="3" name="Espace réservé du contenu 2"/>
          <p:cNvSpPr>
            <a:spLocks noGrp="1"/>
          </p:cNvSpPr>
          <p:nvPr>
            <p:ph idx="1"/>
          </p:nvPr>
        </p:nvSpPr>
        <p:spPr>
          <a:xfrm>
            <a:off x="384778" y="1455995"/>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Enquêteur ménage : </a:t>
            </a:r>
            <a:r>
              <a:rPr kumimoji="0" lang="fr-FR" sz="2400" b="0" i="0" u="none" strike="noStrike" kern="1200" cap="none" spc="0" normalizeH="0" baseline="0" noProof="0" dirty="0">
                <a:ln>
                  <a:noFill/>
                </a:ln>
                <a:solidFill>
                  <a:prstClr val="black"/>
                </a:solidFill>
                <a:effectLst/>
                <a:uLnTx/>
                <a:uFillTx/>
                <a:latin typeface="Arial"/>
                <a:ea typeface="+mn-ea"/>
                <a:cs typeface="+mn-cs"/>
              </a:rPr>
              <a:t>Compléter les questionnaires Démographie et Ménage (Sécurité alimentaire, Moustiquaires et EHA)</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Mesureurs :</a:t>
            </a:r>
            <a:r>
              <a:rPr kumimoji="0" lang="fr-FR" sz="2400" b="0" i="0" u="none" strike="noStrike" kern="1200" cap="none" spc="0" normalizeH="0" baseline="0" noProof="0" dirty="0">
                <a:ln>
                  <a:noFill/>
                </a:ln>
                <a:solidFill>
                  <a:prstClr val="black"/>
                </a:solidFill>
                <a:effectLst/>
                <a:uLnTx/>
                <a:uFillTx/>
                <a:latin typeface="Arial"/>
                <a:ea typeface="+mn-ea"/>
                <a:cs typeface="+mn-cs"/>
              </a:rPr>
              <a:t> Mesures anthropométriques et mesure du taux d’hémoglobine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Tester les outils anthropométriques quotidiennement et enregistrer les résultats dans la fiche de contrôle assurance-qualité pour l’anthropométrie chaque matin avant le début de la collecte des données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Effectuer et enregistrer des mesures précises et exactes pour le poids, la taille/longueur et le périmètre brachial (PB) des enfants (et des femmes)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4033224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91" y="471259"/>
            <a:ext cx="11672416" cy="824716"/>
          </a:xfrm>
        </p:spPr>
        <p:txBody>
          <a:bodyPr>
            <a:normAutofit fontScale="90000"/>
          </a:bodyPr>
          <a:lstStyle/>
          <a:p>
            <a:r>
              <a:rPr lang="fr-FR" dirty="0"/>
              <a:t>Enquêteur ménage &amp; Mesureurs : Rôle et Responsabilités (2/2)</a:t>
            </a:r>
          </a:p>
        </p:txBody>
      </p:sp>
      <p:sp>
        <p:nvSpPr>
          <p:cNvPr id="3" name="Espace réservé du contenu 2"/>
          <p:cNvSpPr>
            <a:spLocks noGrp="1"/>
          </p:cNvSpPr>
          <p:nvPr>
            <p:ph idx="1"/>
          </p:nvPr>
        </p:nvSpPr>
        <p:spPr>
          <a:xfrm>
            <a:off x="384778" y="1455995"/>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Evaluer la présence d’œdèmes bilatéraux. En cas de présence d’œdèmes bilatéraux, faire faire un second test par le chef d’équipe puis prévenir l’équipe de supervision</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Prendre extrêmement soin de l’équipement (spécialement les toises, les balances et les appareils HemoCue)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Enquêteur ménage et Mesureurs : </a:t>
            </a:r>
            <a:r>
              <a:rPr kumimoji="0" lang="fr-FR" sz="2400" i="0" u="none" strike="noStrike" kern="1200" cap="none" spc="0" normalizeH="0" baseline="0" noProof="0" dirty="0">
                <a:ln>
                  <a:noFill/>
                </a:ln>
                <a:solidFill>
                  <a:prstClr val="black"/>
                </a:solidFill>
                <a:effectLst/>
                <a:uLnTx/>
                <a:uFillTx/>
                <a:latin typeface="Arial"/>
                <a:ea typeface="+mn-ea"/>
                <a:cs typeface="+mn-cs"/>
              </a:rPr>
              <a:t>Maintenir un environnement de travail respectueux en travaillant dans un esprit d’équipe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716620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90" y="174958"/>
            <a:ext cx="11672416" cy="824716"/>
          </a:xfrm>
        </p:spPr>
        <p:txBody>
          <a:bodyPr>
            <a:normAutofit/>
          </a:bodyPr>
          <a:lstStyle/>
          <a:p>
            <a:r>
              <a:rPr lang="fr-FR" dirty="0"/>
              <a:t>Supervision</a:t>
            </a:r>
          </a:p>
        </p:txBody>
      </p:sp>
      <p:sp>
        <p:nvSpPr>
          <p:cNvPr id="3" name="Espace réservé du contenu 2"/>
          <p:cNvSpPr>
            <a:spLocks noGrp="1"/>
          </p:cNvSpPr>
          <p:nvPr>
            <p:ph idx="1"/>
          </p:nvPr>
        </p:nvSpPr>
        <p:spPr>
          <a:xfrm>
            <a:off x="384777" y="1307405"/>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dirty="0">
                <a:ln>
                  <a:noFill/>
                </a:ln>
                <a:solidFill>
                  <a:prstClr val="black"/>
                </a:solidFill>
                <a:effectLst/>
                <a:uLnTx/>
                <a:uFillTx/>
                <a:latin typeface="Arial"/>
                <a:ea typeface="+mn-ea"/>
                <a:cs typeface="+mn-cs"/>
              </a:rPr>
              <a:t>Les enquêteurs seront évalués avant le début de l’enquête, puis continuellement au cours de la collecte des données </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dirty="0">
                <a:ln>
                  <a:noFill/>
                </a:ln>
                <a:solidFill>
                  <a:prstClr val="black"/>
                </a:solidFill>
                <a:effectLst/>
                <a:uLnTx/>
                <a:uFillTx/>
                <a:latin typeface="Arial"/>
                <a:ea typeface="+mn-ea"/>
                <a:cs typeface="+mn-cs"/>
              </a:rPr>
              <a:t>Chaque </a:t>
            </a:r>
            <a:r>
              <a:rPr lang="fr-FR" sz="2400" b="1" dirty="0">
                <a:solidFill>
                  <a:prstClr val="black"/>
                </a:solidFill>
                <a:latin typeface="Arial"/>
              </a:rPr>
              <a:t>C</a:t>
            </a:r>
            <a:r>
              <a:rPr kumimoji="0" lang="fr-FR" sz="2400" b="1" i="0" u="none" strike="noStrike" kern="1200" cap="none" spc="0" normalizeH="0" baseline="0" dirty="0">
                <a:ln>
                  <a:noFill/>
                </a:ln>
                <a:solidFill>
                  <a:prstClr val="black"/>
                </a:solidFill>
                <a:effectLst/>
                <a:uLnTx/>
                <a:uFillTx/>
                <a:latin typeface="Arial"/>
                <a:ea typeface="+mn-ea"/>
                <a:cs typeface="+mn-cs"/>
              </a:rPr>
              <a:t>hef d’équipe </a:t>
            </a:r>
            <a:r>
              <a:rPr kumimoji="0" lang="fr-FR" sz="2400" i="0" u="none" strike="noStrike" kern="1200" cap="none" spc="0" normalizeH="0" baseline="0" dirty="0">
                <a:ln>
                  <a:noFill/>
                </a:ln>
                <a:solidFill>
                  <a:prstClr val="black"/>
                </a:solidFill>
                <a:effectLst/>
                <a:uLnTx/>
                <a:uFillTx/>
                <a:latin typeface="Arial"/>
                <a:ea typeface="+mn-ea"/>
                <a:cs typeface="+mn-cs"/>
              </a:rPr>
              <a:t>est </a:t>
            </a:r>
            <a:r>
              <a:rPr kumimoji="0" lang="fr-FR" sz="2400" b="1" i="0" u="none" strike="noStrike" kern="1200" cap="none" spc="0" normalizeH="0" baseline="0" dirty="0">
                <a:ln>
                  <a:noFill/>
                </a:ln>
                <a:solidFill>
                  <a:prstClr val="black"/>
                </a:solidFill>
                <a:effectLst/>
                <a:uLnTx/>
                <a:uFillTx/>
                <a:latin typeface="Arial"/>
                <a:ea typeface="+mn-ea"/>
                <a:cs typeface="+mn-cs"/>
              </a:rPr>
              <a:t>responsable de la qualité des données pour son équipe </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dirty="0">
                <a:ln>
                  <a:noFill/>
                </a:ln>
                <a:solidFill>
                  <a:prstClr val="black"/>
                </a:solidFill>
                <a:effectLst/>
                <a:uLnTx/>
                <a:uFillTx/>
                <a:latin typeface="Arial"/>
                <a:ea typeface="+mn-ea"/>
                <a:cs typeface="+mn-cs"/>
              </a:rPr>
              <a:t>Chaque </a:t>
            </a:r>
            <a:r>
              <a:rPr lang="fr-FR" sz="2400" b="1" dirty="0">
                <a:solidFill>
                  <a:prstClr val="black"/>
                </a:solidFill>
                <a:latin typeface="Arial"/>
              </a:rPr>
              <a:t>S</a:t>
            </a:r>
            <a:r>
              <a:rPr kumimoji="0" lang="fr-FR" sz="2400" b="1" i="0" u="none" strike="noStrike" kern="1200" cap="none" spc="0" normalizeH="0" baseline="0" dirty="0">
                <a:ln>
                  <a:noFill/>
                </a:ln>
                <a:solidFill>
                  <a:prstClr val="black"/>
                </a:solidFill>
                <a:effectLst/>
                <a:uLnTx/>
                <a:uFillTx/>
                <a:latin typeface="Arial"/>
                <a:ea typeface="+mn-ea"/>
                <a:cs typeface="+mn-cs"/>
              </a:rPr>
              <a:t>uperviseur</a:t>
            </a:r>
            <a:r>
              <a:rPr kumimoji="0" lang="fr-FR" sz="2400" i="0" u="none" strike="noStrike" kern="1200" cap="none" spc="0" normalizeH="0" baseline="0" dirty="0">
                <a:ln>
                  <a:noFill/>
                </a:ln>
                <a:solidFill>
                  <a:prstClr val="black"/>
                </a:solidFill>
                <a:effectLst/>
                <a:uLnTx/>
                <a:uFillTx/>
                <a:latin typeface="Arial"/>
                <a:ea typeface="+mn-ea"/>
                <a:cs typeface="+mn-cs"/>
              </a:rPr>
              <a:t> est </a:t>
            </a:r>
            <a:r>
              <a:rPr kumimoji="0" lang="fr-FR" sz="2400" b="1" i="0" u="none" strike="noStrike" kern="1200" cap="none" spc="0" normalizeH="0" baseline="0" dirty="0">
                <a:ln>
                  <a:noFill/>
                </a:ln>
                <a:solidFill>
                  <a:prstClr val="black"/>
                </a:solidFill>
                <a:effectLst/>
                <a:uLnTx/>
                <a:uFillTx/>
                <a:latin typeface="Arial"/>
                <a:ea typeface="+mn-ea"/>
                <a:cs typeface="+mn-cs"/>
              </a:rPr>
              <a:t>responsable de la qualité des données pour 2 équipes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dirty="0">
                <a:ln>
                  <a:noFill/>
                </a:ln>
                <a:solidFill>
                  <a:prstClr val="black"/>
                </a:solidFill>
                <a:effectLst/>
                <a:uLnTx/>
                <a:uFillTx/>
                <a:latin typeface="Arial"/>
                <a:ea typeface="+mn-ea"/>
                <a:cs typeface="+mn-cs"/>
              </a:rPr>
              <a:t>Chaque soir à la fin de la journée d’enquête</a:t>
            </a:r>
            <a:r>
              <a:rPr kumimoji="0" lang="fr-FR" sz="2400" b="1" i="0" u="none" strike="noStrike" kern="1200" cap="none" spc="0" normalizeH="0" baseline="0" dirty="0">
                <a:ln>
                  <a:noFill/>
                </a:ln>
                <a:solidFill>
                  <a:prstClr val="black"/>
                </a:solidFill>
                <a:effectLst/>
                <a:uLnTx/>
                <a:uFillTx/>
                <a:latin typeface="Arial"/>
                <a:ea typeface="+mn-ea"/>
                <a:cs typeface="+mn-cs"/>
              </a:rPr>
              <a:t> </a:t>
            </a:r>
            <a:r>
              <a:rPr kumimoji="0" lang="fr-FR" sz="2400" i="0"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a:t>
            </a:r>
            <a:r>
              <a:rPr kumimoji="0" lang="fr-FR" sz="2400" i="0" u="none" strike="noStrike" kern="1200" cap="none" spc="0" normalizeH="0" baseline="0" dirty="0">
                <a:ln>
                  <a:noFill/>
                </a:ln>
                <a:solidFill>
                  <a:prstClr val="black"/>
                </a:solidFill>
                <a:effectLst/>
                <a:uLnTx/>
                <a:uFillTx/>
                <a:latin typeface="Arial"/>
                <a:ea typeface="+mn-ea"/>
                <a:cs typeface="+mn-cs"/>
              </a:rPr>
              <a:t> revue de la qualité des données avec l’équipe de supervision </a:t>
            </a:r>
            <a:r>
              <a:rPr kumimoji="0" lang="fr-FR" sz="2400" i="0"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a:t>
            </a:r>
            <a:r>
              <a:rPr kumimoji="0" lang="fr-FR" sz="2400" i="0" u="none" strike="noStrike" kern="1200" cap="none" spc="0" normalizeH="0" baseline="0" dirty="0">
                <a:ln>
                  <a:noFill/>
                </a:ln>
                <a:solidFill>
                  <a:prstClr val="black"/>
                </a:solidFill>
                <a:effectLst/>
                <a:uLnTx/>
                <a:uFillTx/>
                <a:latin typeface="Arial"/>
                <a:ea typeface="+mn-ea"/>
                <a:cs typeface="+mn-cs"/>
              </a:rPr>
              <a:t> </a:t>
            </a:r>
            <a:r>
              <a:rPr kumimoji="0" lang="fr-FR" sz="2400" b="1" i="0" u="none" strike="noStrike" kern="1200" cap="none" spc="0" normalizeH="0" baseline="0" dirty="0">
                <a:ln>
                  <a:noFill/>
                </a:ln>
                <a:solidFill>
                  <a:prstClr val="black"/>
                </a:solidFill>
                <a:effectLst/>
                <a:uLnTx/>
                <a:uFillTx/>
                <a:latin typeface="Arial"/>
                <a:ea typeface="+mn-ea"/>
                <a:cs typeface="+mn-cs"/>
              </a:rPr>
              <a:t>HAUTE QUALITÉ DES DONNÉES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056908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Procédures terrain : Organisation Quotidienne</a:t>
            </a:r>
          </a:p>
        </p:txBody>
      </p:sp>
    </p:spTree>
    <p:extLst>
      <p:ext uri="{BB962C8B-B14F-4D97-AF65-F5344CB8AC3E}">
        <p14:creationId xmlns:p14="http://schemas.microsoft.com/office/powerpoint/2010/main" val="29228640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89" y="482689"/>
            <a:ext cx="11672416" cy="824716"/>
          </a:xfrm>
        </p:spPr>
        <p:txBody>
          <a:bodyPr>
            <a:normAutofit fontScale="90000"/>
          </a:bodyPr>
          <a:lstStyle/>
          <a:p>
            <a:r>
              <a:rPr lang="fr-FR" dirty="0"/>
              <a:t>Organisation quotidienne avant le début de la collecte des données</a:t>
            </a:r>
          </a:p>
        </p:txBody>
      </p:sp>
      <p:sp>
        <p:nvSpPr>
          <p:cNvPr id="3" name="Espace réservé du contenu 2"/>
          <p:cNvSpPr>
            <a:spLocks noGrp="1"/>
          </p:cNvSpPr>
          <p:nvPr>
            <p:ph idx="1"/>
          </p:nvPr>
        </p:nvSpPr>
        <p:spPr>
          <a:xfrm>
            <a:off x="384776" y="1638003"/>
            <a:ext cx="11422441" cy="4814689"/>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Tester la balance avec un poids étalon et la toise avec un bâton en bois de 110,0 cm. Vérifier que le ruban PB n’est pas plié  </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Enregistrer les résultats dans la </a:t>
            </a:r>
            <a:r>
              <a:rPr kumimoji="0" lang="fr-FR" sz="2400" b="1" i="0" u="none" strike="noStrike" kern="1200" cap="none" spc="0" normalizeH="0" baseline="0" noProof="0" dirty="0">
                <a:ln>
                  <a:noFill/>
                </a:ln>
                <a:solidFill>
                  <a:prstClr val="black"/>
                </a:solidFill>
                <a:effectLst/>
                <a:uLnTx/>
                <a:uFillTx/>
                <a:latin typeface="Arial"/>
                <a:ea typeface="+mn-ea"/>
                <a:cs typeface="+mn-cs"/>
              </a:rPr>
              <a:t>fiche de contrôle assurance-qualité pour l’anthropométrie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Vérifier que l’équipe a en sa possession l’ensemble du matériel nécessaire à la collecte de données du jour (formulaires papier, matériel anémie, etc.)</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S’assurer que les véhicules et les chauffeurs sont informés du programme du jour</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360932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767665"/>
          </a:xfrm>
        </p:spPr>
        <p:txBody>
          <a:bodyPr rtlCol="0">
            <a:normAutofit/>
          </a:bodyPr>
          <a:lstStyle/>
          <a:p>
            <a:pPr>
              <a:defRPr/>
            </a:pPr>
            <a:r>
              <a:rPr lang="fr-FR" altLang="fr-FR" dirty="0"/>
              <a:t>Toujours s’attendre à l’inattendu!</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pic>
        <p:nvPicPr>
          <p:cNvPr id="5" name="Content Placeholder 4" descr="Ethiopia 061.JPG">
            <a:extLst>
              <a:ext uri="{FF2B5EF4-FFF2-40B4-BE49-F238E27FC236}">
                <a16:creationId xmlns:a16="http://schemas.microsoft.com/office/drawing/2014/main" id="{406A3D8E-4821-451A-B42F-3BB1F1024F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143" y="1383030"/>
            <a:ext cx="4021924" cy="3017838"/>
          </a:xfrm>
          <a:prstGeom prst="rect">
            <a:avLst/>
          </a:prstGeom>
        </p:spPr>
      </p:pic>
      <p:pic>
        <p:nvPicPr>
          <p:cNvPr id="7" name="Image 6">
            <a:extLst>
              <a:ext uri="{FF2B5EF4-FFF2-40B4-BE49-F238E27FC236}">
                <a16:creationId xmlns:a16="http://schemas.microsoft.com/office/drawing/2014/main" id="{FB2EC3F6-7EC7-4552-845C-273262B7BECE}"/>
              </a:ext>
            </a:extLst>
          </p:cNvPr>
          <p:cNvPicPr>
            <a:picLocks noChangeAspect="1"/>
          </p:cNvPicPr>
          <p:nvPr/>
        </p:nvPicPr>
        <p:blipFill>
          <a:blip r:embed="rId4"/>
          <a:stretch>
            <a:fillRect/>
          </a:stretch>
        </p:blipFill>
        <p:spPr>
          <a:xfrm>
            <a:off x="7768785" y="1286301"/>
            <a:ext cx="3914774" cy="2936081"/>
          </a:xfrm>
          <a:prstGeom prst="rect">
            <a:avLst/>
          </a:prstGeom>
        </p:spPr>
      </p:pic>
      <p:pic>
        <p:nvPicPr>
          <p:cNvPr id="9" name="Image 8">
            <a:extLst>
              <a:ext uri="{FF2B5EF4-FFF2-40B4-BE49-F238E27FC236}">
                <a16:creationId xmlns:a16="http://schemas.microsoft.com/office/drawing/2014/main" id="{ACC3651F-9B2A-4860-A589-4F0F5FC299C0}"/>
              </a:ext>
            </a:extLst>
          </p:cNvPr>
          <p:cNvPicPr>
            <a:picLocks noChangeAspect="1"/>
          </p:cNvPicPr>
          <p:nvPr/>
        </p:nvPicPr>
        <p:blipFill>
          <a:blip r:embed="rId5"/>
          <a:stretch>
            <a:fillRect/>
          </a:stretch>
        </p:blipFill>
        <p:spPr>
          <a:xfrm>
            <a:off x="4466991" y="3429000"/>
            <a:ext cx="3150870" cy="2363153"/>
          </a:xfrm>
          <a:prstGeom prst="rect">
            <a:avLst/>
          </a:prstGeom>
        </p:spPr>
      </p:pic>
    </p:spTree>
    <p:extLst>
      <p:ext uri="{BB962C8B-B14F-4D97-AF65-F5344CB8AC3E}">
        <p14:creationId xmlns:p14="http://schemas.microsoft.com/office/powerpoint/2010/main" val="3215188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a:t>ProcédureS d’échantillonnage</a:t>
            </a:r>
          </a:p>
        </p:txBody>
      </p:sp>
    </p:spTree>
    <p:extLst>
      <p:ext uri="{BB962C8B-B14F-4D97-AF65-F5344CB8AC3E}">
        <p14:creationId xmlns:p14="http://schemas.microsoft.com/office/powerpoint/2010/main" val="1555530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87" y="151219"/>
            <a:ext cx="11672416" cy="824716"/>
          </a:xfrm>
        </p:spPr>
        <p:txBody>
          <a:bodyPr>
            <a:normAutofit fontScale="90000"/>
          </a:bodyPr>
          <a:lstStyle/>
          <a:p>
            <a:r>
              <a:rPr lang="fr-FR" dirty="0"/>
              <a:t>Que faire dans le ménage sélectionné ? (1/4)</a:t>
            </a:r>
          </a:p>
        </p:txBody>
      </p:sp>
      <p:sp>
        <p:nvSpPr>
          <p:cNvPr id="3" name="Espace réservé du contenu 2"/>
          <p:cNvSpPr>
            <a:spLocks noGrp="1"/>
          </p:cNvSpPr>
          <p:nvPr>
            <p:ph idx="1"/>
          </p:nvPr>
        </p:nvSpPr>
        <p:spPr>
          <a:xfrm>
            <a:off x="384775" y="1188721"/>
            <a:ext cx="11422441" cy="4921072"/>
          </a:xfrm>
        </p:spPr>
        <p:txBody>
          <a:bodyPr>
            <a:normAutofit lnSpcReduction="10000"/>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Rencontrer le chef du ménage ou son représentant et lire le </a:t>
            </a:r>
            <a:r>
              <a:rPr kumimoji="0" lang="fr-FR" sz="2400" b="1" i="0" u="none" strike="noStrike" kern="1200" cap="none" spc="0" normalizeH="0" baseline="0" noProof="0" dirty="0">
                <a:ln>
                  <a:noFill/>
                </a:ln>
                <a:solidFill>
                  <a:prstClr val="black"/>
                </a:solidFill>
                <a:effectLst/>
                <a:uLnTx/>
                <a:uFillTx/>
                <a:latin typeface="Arial"/>
                <a:ea typeface="+mn-ea"/>
                <a:cs typeface="+mn-cs"/>
              </a:rPr>
              <a:t>consentement verbal</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Commencer avec le </a:t>
            </a:r>
            <a:r>
              <a:rPr kumimoji="0" lang="fr-FR" sz="2400" b="1" i="0" u="none" strike="noStrike" kern="1200" cap="none" spc="0" normalizeH="0" baseline="0" noProof="0" dirty="0">
                <a:ln>
                  <a:noFill/>
                </a:ln>
                <a:solidFill>
                  <a:prstClr val="black"/>
                </a:solidFill>
                <a:effectLst/>
                <a:uLnTx/>
                <a:uFillTx/>
                <a:latin typeface="Arial"/>
                <a:ea typeface="+mn-ea"/>
                <a:cs typeface="+mn-cs"/>
              </a:rPr>
              <a:t>Questionnaire Démographie</a:t>
            </a:r>
            <a:r>
              <a:rPr kumimoji="0" lang="fr-FR" sz="2400" i="0" u="none" strike="noStrike" kern="1200" cap="none" spc="0" normalizeH="0" baseline="0" noProof="0" dirty="0">
                <a:ln>
                  <a:noFill/>
                </a:ln>
                <a:solidFill>
                  <a:prstClr val="black"/>
                </a:solidFill>
                <a:effectLst/>
                <a:uLnTx/>
                <a:uFillTx/>
                <a:latin typeface="Arial"/>
                <a:ea typeface="+mn-ea"/>
                <a:cs typeface="+mn-cs"/>
              </a:rPr>
              <a:t>. Faire la liste des membres du ménage et inscrire le nombre total d’enfants de moins de 5 ans et de femmes entre 15 et 49 ans dans la </a:t>
            </a:r>
            <a:r>
              <a:rPr kumimoji="0" lang="fr-FR" sz="2400" b="1" i="0" u="none" strike="noStrike" kern="1200" cap="none" spc="0" normalizeH="0" baseline="0" noProof="0" dirty="0">
                <a:ln>
                  <a:noFill/>
                </a:ln>
                <a:solidFill>
                  <a:prstClr val="black"/>
                </a:solidFill>
                <a:effectLst/>
                <a:uLnTx/>
                <a:uFillTx/>
                <a:latin typeface="Arial"/>
                <a:ea typeface="+mn-ea"/>
                <a:cs typeface="+mn-cs"/>
              </a:rPr>
              <a:t>fiche de contrôle des participants et des mesures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Les mesureurs installent le matériel nécessaire pour les mesures anthropométriques et la mesure du taux d’Hb si des enfants de moins de 5 ans et/ou des femmes de 15 à 49 ans appartiennent au ménage</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Remplir le </a:t>
            </a:r>
            <a:r>
              <a:rPr kumimoji="0" lang="fr-FR" sz="2400" b="1" i="0" u="none" strike="noStrike" kern="1200" cap="none" spc="0" normalizeH="0" baseline="0" noProof="0" dirty="0">
                <a:ln>
                  <a:noFill/>
                </a:ln>
                <a:solidFill>
                  <a:prstClr val="black"/>
                </a:solidFill>
                <a:effectLst/>
                <a:uLnTx/>
                <a:uFillTx/>
                <a:latin typeface="Arial"/>
                <a:ea typeface="+mn-ea"/>
                <a:cs typeface="+mn-cs"/>
              </a:rPr>
              <a:t>Questionnaire Ménage </a:t>
            </a:r>
            <a:r>
              <a:rPr kumimoji="0" lang="fr-FR" sz="2400" i="0" u="none" strike="noStrike" kern="1200" cap="none" spc="0" normalizeH="0" baseline="0" noProof="0" dirty="0">
                <a:ln>
                  <a:noFill/>
                </a:ln>
                <a:solidFill>
                  <a:prstClr val="black"/>
                </a:solidFill>
                <a:effectLst/>
                <a:uLnTx/>
                <a:uFillTx/>
                <a:latin typeface="Arial"/>
                <a:ea typeface="+mn-ea"/>
                <a:cs typeface="+mn-cs"/>
              </a:rPr>
              <a:t>(Sécurité alimentaire, Moustiquaires et EHA)</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1765481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87" y="151219"/>
            <a:ext cx="11672416" cy="824716"/>
          </a:xfrm>
        </p:spPr>
        <p:txBody>
          <a:bodyPr>
            <a:normAutofit fontScale="90000"/>
          </a:bodyPr>
          <a:lstStyle/>
          <a:p>
            <a:r>
              <a:rPr lang="fr-FR" dirty="0"/>
              <a:t>Que faire dans le ménage sélectionné ? (2/4)</a:t>
            </a:r>
          </a:p>
        </p:txBody>
      </p:sp>
      <p:sp>
        <p:nvSpPr>
          <p:cNvPr id="3" name="Espace réservé du contenu 2"/>
          <p:cNvSpPr>
            <a:spLocks noGrp="1"/>
          </p:cNvSpPr>
          <p:nvPr>
            <p:ph idx="1"/>
          </p:nvPr>
        </p:nvSpPr>
        <p:spPr>
          <a:xfrm>
            <a:off x="384775" y="1188721"/>
            <a:ext cx="11422441" cy="4921072"/>
          </a:xfrm>
        </p:spPr>
        <p:txBody>
          <a:bodyPr>
            <a:normAutofit fontScale="92500"/>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Remplir le </a:t>
            </a:r>
            <a:r>
              <a:rPr kumimoji="0" lang="fr-FR" sz="2400" b="1" i="0" u="none" strike="noStrike" kern="1200" cap="none" spc="0" normalizeH="0" baseline="0" noProof="0" dirty="0">
                <a:ln>
                  <a:noFill/>
                </a:ln>
                <a:solidFill>
                  <a:prstClr val="black"/>
                </a:solidFill>
                <a:effectLst/>
                <a:uLnTx/>
                <a:uFillTx/>
                <a:latin typeface="Arial"/>
                <a:ea typeface="+mn-ea"/>
                <a:cs typeface="+mn-cs"/>
              </a:rPr>
              <a:t>Questionnaire Enfant pour tous les enfants entre 0 et 59 mois</a:t>
            </a:r>
            <a:r>
              <a:rPr kumimoji="0" lang="fr-FR" sz="2400" i="0" u="none" strike="noStrike" kern="1200" cap="none" spc="0" normalizeH="0" baseline="0" noProof="0" dirty="0">
                <a:ln>
                  <a:noFill/>
                </a:ln>
                <a:solidFill>
                  <a:prstClr val="black"/>
                </a:solidFill>
                <a:effectLst/>
                <a:uLnTx/>
                <a:uFillTx/>
                <a:latin typeface="Arial"/>
                <a:ea typeface="+mn-ea"/>
                <a:cs typeface="+mn-cs"/>
              </a:rPr>
              <a:t>. Demander les cartes de santé, les certificats de naissance, les documents officiels indiquant la date de naissance des enfants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Mesurer le poids, la taille et le PB </a:t>
            </a:r>
            <a:r>
              <a:rPr kumimoji="0" lang="fr-FR" sz="2400" i="0" u="none" strike="noStrike" kern="1200" cap="none" spc="0" normalizeH="0" baseline="0" noProof="0" dirty="0">
                <a:ln>
                  <a:noFill/>
                </a:ln>
                <a:solidFill>
                  <a:prstClr val="black"/>
                </a:solidFill>
                <a:effectLst/>
                <a:uLnTx/>
                <a:uFillTx/>
                <a:latin typeface="Arial"/>
                <a:ea typeface="+mn-ea"/>
                <a:cs typeface="+mn-cs"/>
              </a:rPr>
              <a:t>des enfants âgés entre 6 et 59 mois et évaluer la </a:t>
            </a:r>
            <a:r>
              <a:rPr kumimoji="0" lang="fr-FR" sz="2400" b="1" i="0" u="none" strike="noStrike" kern="1200" cap="none" spc="0" normalizeH="0" baseline="0" noProof="0" dirty="0">
                <a:ln>
                  <a:noFill/>
                </a:ln>
                <a:solidFill>
                  <a:prstClr val="black"/>
                </a:solidFill>
                <a:effectLst/>
                <a:uLnTx/>
                <a:uFillTx/>
                <a:latin typeface="Arial"/>
                <a:ea typeface="+mn-ea"/>
                <a:cs typeface="+mn-cs"/>
              </a:rPr>
              <a:t>présence d’œdèmes bilatéraux </a:t>
            </a:r>
            <a:r>
              <a:rPr kumimoji="0" lang="fr-FR" sz="240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i="0" u="none" strike="noStrike" kern="1200" cap="none" spc="0" normalizeH="0" baseline="0" noProof="0" dirty="0">
                <a:ln>
                  <a:noFill/>
                </a:ln>
                <a:solidFill>
                  <a:prstClr val="black"/>
                </a:solidFill>
                <a:effectLst/>
                <a:uLnTx/>
                <a:uFillTx/>
                <a:latin typeface="Arial"/>
                <a:ea typeface="+mn-ea"/>
                <a:cs typeface="+mn-cs"/>
              </a:rPr>
              <a:t> </a:t>
            </a:r>
            <a:r>
              <a:rPr kumimoji="0" lang="fr-FR" sz="2400" b="1" i="0" u="none" strike="noStrike" kern="1200" cap="none" spc="0" normalizeH="0" baseline="0" noProof="0" dirty="0">
                <a:ln>
                  <a:noFill/>
                </a:ln>
                <a:solidFill>
                  <a:prstClr val="black"/>
                </a:solidFill>
                <a:effectLst/>
                <a:uLnTx/>
                <a:uFillTx/>
                <a:latin typeface="Arial"/>
                <a:ea typeface="+mn-ea"/>
                <a:cs typeface="+mn-cs"/>
              </a:rPr>
              <a:t>Nouvelles mesures si détection de flags OMS et/ou d’enfant souffrant de MAS</a:t>
            </a:r>
            <a:r>
              <a:rPr kumimoji="0" lang="fr-FR" sz="2400" i="0" u="none" strike="noStrike" kern="1200" cap="none" spc="0" normalizeH="0" baseline="0" noProof="0" dirty="0">
                <a:ln>
                  <a:noFill/>
                </a:ln>
                <a:solidFill>
                  <a:prstClr val="black"/>
                </a:solidFill>
                <a:effectLst/>
                <a:uLnTx/>
                <a:uFillTx/>
                <a:latin typeface="Arial"/>
                <a:ea typeface="+mn-ea"/>
                <a:cs typeface="+mn-cs"/>
              </a:rPr>
              <a:t> pour garantir une collecte de haute qualité</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Collecter les informations additionnelles (programme nutritionnel, vaccination anti-rougeole, supplémentation en vitamine A, déparasitage, etc.) et </a:t>
            </a:r>
            <a:r>
              <a:rPr kumimoji="0" lang="fr-FR" sz="2400" b="1" i="0" u="none" strike="noStrike" kern="1200" cap="none" spc="0" normalizeH="0" baseline="0" noProof="0" dirty="0">
                <a:ln>
                  <a:noFill/>
                </a:ln>
                <a:solidFill>
                  <a:prstClr val="black"/>
                </a:solidFill>
                <a:effectLst/>
                <a:uLnTx/>
                <a:uFillTx/>
                <a:latin typeface="Arial"/>
                <a:ea typeface="+mn-ea"/>
                <a:cs typeface="+mn-cs"/>
              </a:rPr>
              <a:t>mesurer l’anémie </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Remplir la </a:t>
            </a:r>
            <a:r>
              <a:rPr kumimoji="0" lang="fr-FR" sz="2400" b="1" i="0" u="none" strike="noStrike" kern="1200" cap="none" spc="0" normalizeH="0" baseline="0" noProof="0" dirty="0">
                <a:ln>
                  <a:noFill/>
                </a:ln>
                <a:solidFill>
                  <a:prstClr val="black"/>
                </a:solidFill>
                <a:effectLst/>
                <a:uLnTx/>
                <a:uFillTx/>
                <a:latin typeface="Arial"/>
                <a:ea typeface="+mn-ea"/>
                <a:cs typeface="+mn-cs"/>
              </a:rPr>
              <a:t>Section ANJE </a:t>
            </a:r>
            <a:r>
              <a:rPr kumimoji="0" lang="fr-FR" sz="2400" i="0" u="none" strike="noStrike" kern="1200" cap="none" spc="0" normalizeH="0" baseline="0" noProof="0" dirty="0">
                <a:ln>
                  <a:noFill/>
                </a:ln>
                <a:solidFill>
                  <a:prstClr val="black"/>
                </a:solidFill>
                <a:effectLst/>
                <a:uLnTx/>
                <a:uFillTx/>
                <a:latin typeface="Arial"/>
                <a:ea typeface="+mn-ea"/>
                <a:cs typeface="+mn-cs"/>
              </a:rPr>
              <a:t>du questionnaire Enfant </a:t>
            </a:r>
            <a:r>
              <a:rPr kumimoji="0" lang="fr-FR" sz="2400" b="1" i="0" u="none" strike="noStrike" kern="1200" cap="none" spc="0" normalizeH="0" baseline="0" noProof="0" dirty="0">
                <a:ln>
                  <a:noFill/>
                </a:ln>
                <a:solidFill>
                  <a:prstClr val="black"/>
                </a:solidFill>
                <a:effectLst/>
                <a:uLnTx/>
                <a:uFillTx/>
                <a:latin typeface="Arial"/>
                <a:ea typeface="+mn-ea"/>
                <a:cs typeface="+mn-cs"/>
              </a:rPr>
              <a:t>pour tous les enfants entre 0 et 23 mois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348176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87" y="151219"/>
            <a:ext cx="11672416" cy="824716"/>
          </a:xfrm>
        </p:spPr>
        <p:txBody>
          <a:bodyPr>
            <a:normAutofit fontScale="90000"/>
          </a:bodyPr>
          <a:lstStyle/>
          <a:p>
            <a:r>
              <a:rPr lang="fr-FR" dirty="0"/>
              <a:t>Que faire dans le ménage sélectionné ? (3/4)</a:t>
            </a:r>
          </a:p>
        </p:txBody>
      </p:sp>
      <p:sp>
        <p:nvSpPr>
          <p:cNvPr id="3" name="Espace réservé du contenu 2"/>
          <p:cNvSpPr>
            <a:spLocks noGrp="1"/>
          </p:cNvSpPr>
          <p:nvPr>
            <p:ph idx="1"/>
          </p:nvPr>
        </p:nvSpPr>
        <p:spPr>
          <a:xfrm>
            <a:off x="384774" y="1143001"/>
            <a:ext cx="11422441" cy="4921072"/>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Remplir le </a:t>
            </a:r>
            <a:r>
              <a:rPr kumimoji="0" lang="fr-FR" sz="2400" b="1" i="0" u="none" strike="noStrike" kern="1200" cap="none" spc="0" normalizeH="0" baseline="0" noProof="0" dirty="0">
                <a:ln>
                  <a:noFill/>
                </a:ln>
                <a:solidFill>
                  <a:prstClr val="black"/>
                </a:solidFill>
                <a:effectLst/>
                <a:uLnTx/>
                <a:uFillTx/>
                <a:latin typeface="Arial"/>
                <a:ea typeface="+mn-ea"/>
                <a:cs typeface="+mn-cs"/>
              </a:rPr>
              <a:t>Questionnaire Femme pour toutes les femmes entre 15 et 49 ans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Respectueusement, demander le statut de grossesse de toutes les femmes âgées entre 15 et 49 ans </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Collecter les informations sur le statut d’allaitement, l’enrôlement au sein du programme BSFP, l’enrôlement au sein du programme de soins prénataux, la supplémentation en fer-acide folique, etc.</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 </a:t>
            </a:r>
            <a:r>
              <a:rPr kumimoji="0" lang="fr-FR" sz="2400" b="1" i="0" u="none" strike="noStrike" kern="1200" cap="none" spc="0" normalizeH="0" baseline="0" noProof="0" dirty="0">
                <a:ln>
                  <a:noFill/>
                </a:ln>
                <a:solidFill>
                  <a:prstClr val="black"/>
                </a:solidFill>
                <a:effectLst/>
                <a:uLnTx/>
                <a:uFillTx/>
                <a:latin typeface="Arial"/>
                <a:ea typeface="+mn-ea"/>
                <a:cs typeface="+mn-cs"/>
              </a:rPr>
              <a:t>Mesurer le PB chez toutes les femmes enceintes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 </a:t>
            </a:r>
            <a:r>
              <a:rPr kumimoji="0" lang="fr-FR" sz="2400" b="1" i="0" u="none" strike="noStrike" kern="1200" cap="none" spc="0" normalizeH="0" baseline="0" noProof="0" dirty="0">
                <a:ln>
                  <a:noFill/>
                </a:ln>
                <a:solidFill>
                  <a:prstClr val="black"/>
                </a:solidFill>
                <a:effectLst/>
                <a:uLnTx/>
                <a:uFillTx/>
                <a:latin typeface="Arial"/>
                <a:ea typeface="+mn-ea"/>
                <a:cs typeface="+mn-cs"/>
              </a:rPr>
              <a:t>Mesurer l’anémie chez toutes les femmes non-enceintes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6997553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9787" y="151219"/>
            <a:ext cx="11672416" cy="824716"/>
          </a:xfrm>
        </p:spPr>
        <p:txBody>
          <a:bodyPr>
            <a:normAutofit fontScale="90000"/>
          </a:bodyPr>
          <a:lstStyle/>
          <a:p>
            <a:r>
              <a:rPr lang="fr-FR" dirty="0"/>
              <a:t>Que faire dans le ménage sélectionné ? (4/4)</a:t>
            </a:r>
          </a:p>
        </p:txBody>
      </p:sp>
      <p:sp>
        <p:nvSpPr>
          <p:cNvPr id="3" name="Espace réservé du contenu 2"/>
          <p:cNvSpPr>
            <a:spLocks noGrp="1"/>
          </p:cNvSpPr>
          <p:nvPr>
            <p:ph idx="1"/>
          </p:nvPr>
        </p:nvSpPr>
        <p:spPr>
          <a:xfrm>
            <a:off x="384774" y="1143001"/>
            <a:ext cx="11422441" cy="4921072"/>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i="0" u="none" strike="noStrike" kern="1200" cap="none" spc="0" normalizeH="0" baseline="0" noProof="0" dirty="0">
                <a:ln>
                  <a:noFill/>
                </a:ln>
                <a:solidFill>
                  <a:prstClr val="black"/>
                </a:solidFill>
                <a:effectLst/>
                <a:uLnTx/>
                <a:uFillTx/>
                <a:latin typeface="Arial"/>
                <a:ea typeface="+mn-ea"/>
                <a:cs typeface="+mn-cs"/>
              </a:rPr>
              <a:t>Remplir la </a:t>
            </a:r>
            <a:r>
              <a:rPr kumimoji="0" lang="fr-FR" sz="2400" b="1" i="0" u="none" strike="noStrike" kern="1200" cap="none" spc="0" normalizeH="0" baseline="0" noProof="0" dirty="0">
                <a:ln>
                  <a:noFill/>
                </a:ln>
                <a:solidFill>
                  <a:prstClr val="black"/>
                </a:solidFill>
                <a:effectLst/>
                <a:uLnTx/>
                <a:uFillTx/>
                <a:latin typeface="Arial"/>
                <a:ea typeface="+mn-ea"/>
                <a:cs typeface="+mn-cs"/>
              </a:rPr>
              <a:t>fiche de contrôle de la collecte des données</a:t>
            </a: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pic>
        <p:nvPicPr>
          <p:cNvPr id="4" name="Image 3">
            <a:extLst>
              <a:ext uri="{FF2B5EF4-FFF2-40B4-BE49-F238E27FC236}">
                <a16:creationId xmlns:a16="http://schemas.microsoft.com/office/drawing/2014/main" id="{3588DB87-325B-4852-B597-B05DE363AC0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711563" y="1614730"/>
            <a:ext cx="8768862" cy="4281268"/>
          </a:xfrm>
          <a:prstGeom prst="rect">
            <a:avLst/>
          </a:prstGeom>
        </p:spPr>
      </p:pic>
    </p:spTree>
    <p:extLst>
      <p:ext uri="{BB962C8B-B14F-4D97-AF65-F5344CB8AC3E}">
        <p14:creationId xmlns:p14="http://schemas.microsoft.com/office/powerpoint/2010/main" val="38939869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12051"/>
            <a:ext cx="11672416" cy="1291135"/>
          </a:xfrm>
        </p:spPr>
        <p:txBody>
          <a:bodyPr rtlCol="0">
            <a:normAutofit fontScale="90000"/>
          </a:bodyPr>
          <a:lstStyle/>
          <a:p>
            <a:pPr>
              <a:defRPr/>
            </a:pPr>
            <a:r>
              <a:rPr lang="fr-FR" altLang="fr-FR" dirty="0"/>
              <a:t>Fiche de contrôle des mesures et des participants</a:t>
            </a:r>
            <a:endParaRPr lang="fr-FR" dirty="0"/>
          </a:p>
        </p:txBody>
      </p:sp>
      <p:pic>
        <p:nvPicPr>
          <p:cNvPr id="3" name="Image 2">
            <a:extLst>
              <a:ext uri="{FF2B5EF4-FFF2-40B4-BE49-F238E27FC236}">
                <a16:creationId xmlns:a16="http://schemas.microsoft.com/office/drawing/2014/main" id="{92E23DAC-065E-431F-83F4-B99ACA5C4E9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036"/>
          <a:stretch/>
        </p:blipFill>
        <p:spPr>
          <a:xfrm>
            <a:off x="267217" y="1531917"/>
            <a:ext cx="11657563" cy="4402210"/>
          </a:xfrm>
          <a:prstGeom prst="rect">
            <a:avLst/>
          </a:prstGeom>
        </p:spPr>
      </p:pic>
    </p:spTree>
    <p:extLst>
      <p:ext uri="{BB962C8B-B14F-4D97-AF65-F5344CB8AC3E}">
        <p14:creationId xmlns:p14="http://schemas.microsoft.com/office/powerpoint/2010/main" val="37834726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Procédures terrain : </a:t>
            </a:r>
            <a:br>
              <a:rPr lang="fr-FR" dirty="0"/>
            </a:br>
            <a:r>
              <a:rPr lang="fr-FR" dirty="0"/>
              <a:t>Cas particuliers</a:t>
            </a:r>
          </a:p>
        </p:txBody>
      </p:sp>
    </p:spTree>
    <p:extLst>
      <p:ext uri="{BB962C8B-B14F-4D97-AF65-F5344CB8AC3E}">
        <p14:creationId xmlns:p14="http://schemas.microsoft.com/office/powerpoint/2010/main" val="33087672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382" y="1343025"/>
            <a:ext cx="11415235" cy="417194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Impossibilité de visiter un ménage sélectionné</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Ménage absent</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lang="fr-FR" sz="2400" dirty="0">
              <a:solidFill>
                <a:prstClr val="black"/>
              </a:solidFill>
            </a:endParaRPr>
          </a:p>
          <a:p>
            <a:pPr>
              <a:spcBef>
                <a:spcPts val="0"/>
              </a:spcBef>
              <a:buClr>
                <a:srgbClr val="0072BC"/>
              </a:buClr>
              <a:buFont typeface="Arial" panose="020B0604020202020204" pitchFamily="34" charset="0"/>
              <a:buChar char="•"/>
              <a:defRPr/>
            </a:pPr>
            <a:r>
              <a:rPr kumimoji="0" lang="fr-FR" sz="2400" b="0" i="0" u="none" strike="noStrike" kern="1200" cap="none" spc="0" normalizeH="0" baseline="0" noProof="0" dirty="0">
                <a:ln>
                  <a:noFill/>
                </a:ln>
                <a:solidFill>
                  <a:prstClr val="black"/>
                </a:solidFill>
                <a:effectLst/>
                <a:uLnTx/>
                <a:uFillTx/>
                <a:ea typeface="+mn-ea"/>
                <a:cs typeface="+mn-cs"/>
              </a:rPr>
              <a:t>Pas d’enfant ET/OU de femme dans le MN</a:t>
            </a:r>
          </a:p>
          <a:p>
            <a:pPr marL="0" marR="0" lvl="0" indent="0" algn="l" defTabSz="609585" rtl="0" eaLnBrk="1" fontAlgn="auto" latinLnBrk="0" hangingPunct="1">
              <a:lnSpc>
                <a:spcPct val="100000"/>
              </a:lnSpc>
              <a:spcBef>
                <a:spcPts val="0"/>
              </a:spcBef>
              <a:spcAft>
                <a:spcPts val="0"/>
              </a:spcAft>
              <a:buClr>
                <a:srgbClr val="0072BC"/>
              </a:buClr>
              <a:buSzTx/>
              <a:buNone/>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Enfant/Femme absent(e)</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Enfant/Femme avec un handicap ou dans un centre nutritionnel/médical</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Cas particuliers</a:t>
            </a:r>
          </a:p>
        </p:txBody>
      </p:sp>
    </p:spTree>
    <p:extLst>
      <p:ext uri="{BB962C8B-B14F-4D97-AF65-F5344CB8AC3E}">
        <p14:creationId xmlns:p14="http://schemas.microsoft.com/office/powerpoint/2010/main" val="19669204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382" y="937260"/>
            <a:ext cx="11415235" cy="457199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1" i="0" u="none" strike="noStrike" kern="1200" cap="none" spc="0" normalizeH="0" baseline="0" noProof="0" dirty="0">
                <a:ln>
                  <a:noFill/>
                </a:ln>
                <a:solidFill>
                  <a:prstClr val="black"/>
                </a:solidFill>
                <a:effectLst/>
                <a:uLnTx/>
                <a:uFillTx/>
                <a:ea typeface="+mn-ea"/>
                <a:cs typeface="+mn-cs"/>
              </a:rPr>
              <a:t>Refus</a:t>
            </a:r>
          </a:p>
          <a:p>
            <a:pPr marR="0" lvl="0"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1" i="0" u="none" strike="noStrike" kern="1200" cap="none" spc="0" normalizeH="0" baseline="0" noProof="0" dirty="0">
                <a:ln>
                  <a:noFill/>
                </a:ln>
                <a:solidFill>
                  <a:prstClr val="black"/>
                </a:solidFill>
                <a:effectLst/>
                <a:uLnTx/>
                <a:uFillTx/>
                <a:ea typeface="+mn-ea"/>
                <a:cs typeface="+mn-cs"/>
              </a:rPr>
              <a:t>Réorientation de l’équipe pour inclure un MN en particulier et en omettre d’autres</a:t>
            </a:r>
          </a:p>
          <a:p>
            <a:pPr marR="0" lvl="0" algn="l" defTabSz="609585" rtl="0" eaLnBrk="1" fontAlgn="auto" latinLnBrk="0" hangingPunct="1">
              <a:lnSpc>
                <a:spcPct val="100000"/>
              </a:lnSpc>
              <a:spcBef>
                <a:spcPts val="0"/>
              </a:spcBef>
              <a:spcAft>
                <a:spcPts val="0"/>
              </a:spcAft>
              <a:buClr>
                <a:srgbClr val="0072BC"/>
              </a:buClr>
              <a:buSzTx/>
              <a:buFont typeface="Wingdings" panose="05000000000000000000" pitchFamily="2" charset="2"/>
              <a:buChar char="ü"/>
              <a:tabLst/>
              <a:defRPr/>
            </a:pPr>
            <a:r>
              <a:rPr kumimoji="0" lang="fr-FR" sz="2400" b="1" i="0" u="none" strike="noStrike" kern="1200" cap="none" spc="0" normalizeH="0" baseline="0" noProof="0" dirty="0">
                <a:ln>
                  <a:noFill/>
                </a:ln>
                <a:solidFill>
                  <a:prstClr val="black"/>
                </a:solidFill>
                <a:effectLst/>
                <a:uLnTx/>
                <a:uFillTx/>
                <a:ea typeface="+mn-ea"/>
                <a:cs typeface="+mn-cs"/>
              </a:rPr>
              <a:t>Accès</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les membres d’un MN refusent de participer à l’enquête ou ne peuvent participer pour X raison, </a:t>
            </a:r>
            <a:r>
              <a:rPr kumimoji="0" lang="fr-FR" sz="2400" b="1" i="0" u="none" strike="noStrike" kern="1200" cap="none" spc="0" normalizeH="0" baseline="0" noProof="0" dirty="0">
                <a:ln>
                  <a:noFill/>
                </a:ln>
                <a:solidFill>
                  <a:prstClr val="black"/>
                </a:solidFill>
                <a:effectLst/>
                <a:uLnTx/>
                <a:uFillTx/>
                <a:ea typeface="+mn-ea"/>
                <a:cs typeface="+mn-cs"/>
              </a:rPr>
              <a:t>remplir la fiche de contrôle de la collecte des données </a:t>
            </a:r>
            <a:r>
              <a:rPr kumimoji="0" lang="fr-FR" sz="2400" b="1"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r>
              <a:rPr kumimoji="0" lang="fr-FR" sz="2400" b="1" i="0" u="none" strike="noStrike" kern="1200" cap="none" spc="0" normalizeH="0" baseline="0" noProof="0" dirty="0">
                <a:ln>
                  <a:noFill/>
                </a:ln>
                <a:solidFill>
                  <a:prstClr val="black"/>
                </a:solidFill>
                <a:effectLst/>
                <a:uLnTx/>
                <a:uFillTx/>
                <a:ea typeface="+mn-ea"/>
                <a:cs typeface="+mn-cs"/>
              </a:rPr>
              <a:t> </a:t>
            </a:r>
            <a:r>
              <a:rPr kumimoji="0" lang="fr-FR" sz="2400" b="1" i="0" u="sng" strike="noStrike" kern="1200" cap="none" spc="0" normalizeH="0" baseline="0" noProof="0" dirty="0">
                <a:ln>
                  <a:noFill/>
                </a:ln>
                <a:solidFill>
                  <a:prstClr val="black"/>
                </a:solidFill>
                <a:effectLst/>
                <a:uLnTx/>
                <a:uFillTx/>
                <a:ea typeface="+mn-ea"/>
                <a:cs typeface="+mn-cs"/>
              </a:rPr>
              <a:t>3= Refus; « Besoin de revisiter le MN » = Non</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Continuer avec le MN suivant </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lang="fr-FR" sz="2400" dirty="0">
              <a:solidFill>
                <a:prstClr val="black"/>
              </a:solidFill>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sng" strike="noStrike" kern="1200" cap="none" spc="0" normalizeH="0" baseline="0" noProof="0" dirty="0">
                <a:ln>
                  <a:noFill/>
                </a:ln>
                <a:solidFill>
                  <a:prstClr val="black"/>
                </a:solidFill>
                <a:effectLst/>
                <a:uLnTx/>
                <a:uFillTx/>
                <a:ea typeface="+mn-ea"/>
                <a:cs typeface="+mn-cs"/>
              </a:rPr>
              <a:t>NE PAS REMPLACER CE MN PAR UN AUTRE !</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85000" lnSpcReduction="100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Impossibilité de visiter un ménage sélectionné</a:t>
            </a:r>
          </a:p>
        </p:txBody>
      </p:sp>
      <p:grpSp>
        <p:nvGrpSpPr>
          <p:cNvPr id="2" name="Groupe 1">
            <a:extLst>
              <a:ext uri="{FF2B5EF4-FFF2-40B4-BE49-F238E27FC236}">
                <a16:creationId xmlns:a16="http://schemas.microsoft.com/office/drawing/2014/main" id="{A165D240-0825-4C7D-87A7-7A9B6A7BF9F1}"/>
              </a:ext>
            </a:extLst>
          </p:cNvPr>
          <p:cNvGrpSpPr/>
          <p:nvPr/>
        </p:nvGrpSpPr>
        <p:grpSpPr>
          <a:xfrm>
            <a:off x="937260" y="5160645"/>
            <a:ext cx="8583930" cy="1520190"/>
            <a:chOff x="937260" y="5160645"/>
            <a:chExt cx="8583930" cy="1520190"/>
          </a:xfrm>
        </p:grpSpPr>
        <p:pic>
          <p:nvPicPr>
            <p:cNvPr id="5" name="Image 4">
              <a:extLst>
                <a:ext uri="{FF2B5EF4-FFF2-40B4-BE49-F238E27FC236}">
                  <a16:creationId xmlns:a16="http://schemas.microsoft.com/office/drawing/2014/main" id="{9E6550DF-ACBB-419A-A43B-011914CD8EB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556" t="51988" r="1554" b="12504"/>
            <a:stretch/>
          </p:blipFill>
          <p:spPr>
            <a:xfrm>
              <a:off x="937260" y="5160645"/>
              <a:ext cx="8583930" cy="1520190"/>
            </a:xfrm>
            <a:prstGeom prst="rect">
              <a:avLst/>
            </a:prstGeom>
          </p:spPr>
        </p:pic>
        <p:sp>
          <p:nvSpPr>
            <p:cNvPr id="6" name="Rectangle 5">
              <a:extLst>
                <a:ext uri="{FF2B5EF4-FFF2-40B4-BE49-F238E27FC236}">
                  <a16:creationId xmlns:a16="http://schemas.microsoft.com/office/drawing/2014/main" id="{2D4CDEA3-FC83-42F7-9136-6242F8DE394A}"/>
                </a:ext>
              </a:extLst>
            </p:cNvPr>
            <p:cNvSpPr/>
            <p:nvPr/>
          </p:nvSpPr>
          <p:spPr>
            <a:xfrm>
              <a:off x="2670810" y="5394960"/>
              <a:ext cx="1249680" cy="128587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5A573F2A-7854-424B-8249-BA992141CC1B}"/>
                </a:ext>
              </a:extLst>
            </p:cNvPr>
            <p:cNvSpPr/>
            <p:nvPr/>
          </p:nvSpPr>
          <p:spPr>
            <a:xfrm>
              <a:off x="7315200" y="5160645"/>
              <a:ext cx="1249680" cy="152019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1314493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382" y="839882"/>
            <a:ext cx="11415235" cy="457199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un MN est absent, l'équipe d'enquête se renseignera avec l’aide des voisins sur la localisation des membres du ménage</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les membres du MN sont de retour avant que l’équipe d’enquête ne quitte le camp, l'équipe d'enquête devra retourner dans ce MN pour administrer les questionnaires</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none" strike="noStrike" kern="1200" cap="none" spc="0" normalizeH="0" baseline="0" noProof="0" dirty="0">
                <a:ln>
                  <a:noFill/>
                </a:ln>
                <a:solidFill>
                  <a:prstClr val="black"/>
                </a:solidFill>
                <a:effectLst/>
                <a:uLnTx/>
                <a:uFillTx/>
                <a:ea typeface="+mn-ea"/>
                <a:cs typeface="+mn-cs"/>
              </a:rPr>
              <a:t>Remplir la fiche de contrôle de la collecte des données </a:t>
            </a:r>
            <a:r>
              <a:rPr kumimoji="0" lang="fr-FR" sz="2400" b="1"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r>
              <a:rPr kumimoji="0" lang="fr-FR" sz="2400" b="1" i="0" u="none" strike="noStrike" kern="1200" cap="none" spc="0" normalizeH="0" baseline="0" noProof="0" dirty="0">
                <a:ln>
                  <a:noFill/>
                </a:ln>
                <a:solidFill>
                  <a:prstClr val="black"/>
                </a:solidFill>
                <a:effectLst/>
                <a:uLnTx/>
                <a:uFillTx/>
                <a:ea typeface="+mn-ea"/>
                <a:cs typeface="+mn-cs"/>
              </a:rPr>
              <a:t> </a:t>
            </a:r>
            <a:r>
              <a:rPr kumimoji="0" lang="fr-FR" sz="2400" b="1" i="0" u="sng" strike="noStrike" kern="1200" cap="none" spc="0" normalizeH="0" baseline="0" noProof="0" dirty="0">
                <a:ln>
                  <a:noFill/>
                </a:ln>
                <a:solidFill>
                  <a:prstClr val="black"/>
                </a:solidFill>
                <a:effectLst/>
                <a:uLnTx/>
                <a:uFillTx/>
                <a:ea typeface="+mn-ea"/>
                <a:cs typeface="+mn-cs"/>
              </a:rPr>
              <a:t>2= Absent; « Besoin de revisiter le MN » = Oui</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Continuer avec le MN suivant </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lang="fr-FR" sz="1800" dirty="0">
              <a:solidFill>
                <a:prstClr val="black"/>
              </a:solidFill>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sng" strike="noStrike" kern="1200" cap="none" spc="0" normalizeH="0" baseline="0" noProof="0" dirty="0">
                <a:ln>
                  <a:noFill/>
                </a:ln>
                <a:solidFill>
                  <a:prstClr val="black"/>
                </a:solidFill>
                <a:effectLst/>
                <a:uLnTx/>
                <a:uFillTx/>
                <a:ea typeface="+mn-ea"/>
                <a:cs typeface="+mn-cs"/>
              </a:rPr>
              <a:t>NE PAS REMPLACER UN MN ABSENT !</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Ménage absent</a:t>
            </a:r>
          </a:p>
        </p:txBody>
      </p:sp>
      <p:grpSp>
        <p:nvGrpSpPr>
          <p:cNvPr id="5" name="Groupe 4">
            <a:extLst>
              <a:ext uri="{FF2B5EF4-FFF2-40B4-BE49-F238E27FC236}">
                <a16:creationId xmlns:a16="http://schemas.microsoft.com/office/drawing/2014/main" id="{140D2AAC-9285-4187-8CB6-6C0DC2CEEDD1}"/>
              </a:ext>
            </a:extLst>
          </p:cNvPr>
          <p:cNvGrpSpPr/>
          <p:nvPr/>
        </p:nvGrpSpPr>
        <p:grpSpPr>
          <a:xfrm>
            <a:off x="937260" y="5160645"/>
            <a:ext cx="8583930" cy="1520190"/>
            <a:chOff x="937260" y="5160645"/>
            <a:chExt cx="8583930" cy="1520190"/>
          </a:xfrm>
        </p:grpSpPr>
        <p:pic>
          <p:nvPicPr>
            <p:cNvPr id="6" name="Image 5">
              <a:extLst>
                <a:ext uri="{FF2B5EF4-FFF2-40B4-BE49-F238E27FC236}">
                  <a16:creationId xmlns:a16="http://schemas.microsoft.com/office/drawing/2014/main" id="{DE9CD4C1-706A-4AAE-A125-97B163A046D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556" t="51988" r="1554" b="12504"/>
            <a:stretch/>
          </p:blipFill>
          <p:spPr>
            <a:xfrm>
              <a:off x="937260" y="5160645"/>
              <a:ext cx="8583930" cy="1520190"/>
            </a:xfrm>
            <a:prstGeom prst="rect">
              <a:avLst/>
            </a:prstGeom>
          </p:spPr>
        </p:pic>
        <p:sp>
          <p:nvSpPr>
            <p:cNvPr id="7" name="Rectangle 6">
              <a:extLst>
                <a:ext uri="{FF2B5EF4-FFF2-40B4-BE49-F238E27FC236}">
                  <a16:creationId xmlns:a16="http://schemas.microsoft.com/office/drawing/2014/main" id="{80F38706-E238-4132-8B81-E45D72A16DBE}"/>
                </a:ext>
              </a:extLst>
            </p:cNvPr>
            <p:cNvSpPr/>
            <p:nvPr/>
          </p:nvSpPr>
          <p:spPr>
            <a:xfrm>
              <a:off x="2670810" y="5394960"/>
              <a:ext cx="1249680" cy="128587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FE4D94AB-25DF-456F-95E6-74F73E359CED}"/>
                </a:ext>
              </a:extLst>
            </p:cNvPr>
            <p:cNvSpPr/>
            <p:nvPr/>
          </p:nvSpPr>
          <p:spPr>
            <a:xfrm>
              <a:off x="7315200" y="5160645"/>
              <a:ext cx="1249680" cy="152019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658247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382" y="960120"/>
            <a:ext cx="11415235" cy="457199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S'il est déterminé qu'un MN sélectionné n'a aucun enfant entre 0-59 mois et/ou femmes entre 15-49 ans, </a:t>
            </a:r>
            <a:r>
              <a:rPr kumimoji="0" lang="fr-FR" sz="2400" b="1" i="0" u="none" strike="noStrike" kern="1200" cap="none" spc="0" normalizeH="0" baseline="0" noProof="0" dirty="0">
                <a:ln>
                  <a:noFill/>
                </a:ln>
                <a:solidFill>
                  <a:prstClr val="black"/>
                </a:solidFill>
                <a:effectLst/>
                <a:uLnTx/>
                <a:uFillTx/>
                <a:ea typeface="+mn-ea"/>
                <a:cs typeface="+mn-cs"/>
              </a:rPr>
              <a:t>l'équipe d'enquête ne remplira que les questionnaires Démographie et Ménage</a:t>
            </a:r>
            <a:r>
              <a:rPr kumimoji="0" lang="fr-FR" sz="2400" b="0" i="0" u="none" strike="noStrike" kern="1200" cap="none" spc="0" normalizeH="0" baseline="0" noProof="0" dirty="0">
                <a:ln>
                  <a:noFill/>
                </a:ln>
                <a:solidFill>
                  <a:prstClr val="black"/>
                </a:solidFill>
                <a:effectLst/>
                <a:uLnTx/>
                <a:uFillTx/>
                <a:ea typeface="+mn-ea"/>
                <a:cs typeface="+mn-cs"/>
              </a:rPr>
              <a:t> (Sécurité alimentaire, Moustiquaires et EHA)</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none" strike="noStrike" kern="1200" cap="none" spc="0" normalizeH="0" baseline="0" noProof="0" dirty="0">
                <a:ln>
                  <a:noFill/>
                </a:ln>
                <a:solidFill>
                  <a:prstClr val="black"/>
                </a:solidFill>
                <a:effectLst/>
                <a:uLnTx/>
                <a:uFillTx/>
                <a:ea typeface="+mn-ea"/>
                <a:cs typeface="+mn-cs"/>
              </a:rPr>
              <a:t>Remplir la fiche de contrôle de la collecte des données </a:t>
            </a:r>
            <a:r>
              <a:rPr kumimoji="0" lang="fr-FR" sz="2400" b="1"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r>
              <a:rPr kumimoji="0" lang="fr-FR" sz="2400" b="1" i="0" u="none" strike="noStrike" kern="1200" cap="none" spc="0" normalizeH="0" baseline="0" noProof="0" dirty="0">
                <a:ln>
                  <a:noFill/>
                </a:ln>
                <a:solidFill>
                  <a:prstClr val="black"/>
                </a:solidFill>
                <a:effectLst/>
                <a:uLnTx/>
                <a:uFillTx/>
                <a:ea typeface="+mn-ea"/>
                <a:cs typeface="+mn-cs"/>
              </a:rPr>
              <a:t> </a:t>
            </a:r>
            <a:r>
              <a:rPr kumimoji="0" lang="fr-FR" sz="2400" b="1" i="0" u="sng" strike="noStrike" kern="1200" cap="none" spc="0" normalizeH="0" baseline="0" noProof="0" dirty="0">
                <a:ln>
                  <a:noFill/>
                </a:ln>
                <a:solidFill>
                  <a:prstClr val="black"/>
                </a:solidFill>
                <a:effectLst/>
                <a:uLnTx/>
                <a:uFillTx/>
                <a:ea typeface="+mn-ea"/>
                <a:cs typeface="+mn-cs"/>
              </a:rPr>
              <a:t>“Nombre d’enfant/femme éligible” = 0</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Continuer avec le MN suivant </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lang="fr-FR" sz="2400" dirty="0">
              <a:solidFill>
                <a:prstClr val="black"/>
              </a:solidFill>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sng" strike="noStrike" kern="1200" cap="none" spc="0" normalizeH="0" baseline="0" noProof="0" dirty="0">
                <a:ln>
                  <a:noFill/>
                </a:ln>
                <a:solidFill>
                  <a:prstClr val="black"/>
                </a:solidFill>
                <a:effectLst/>
                <a:uLnTx/>
                <a:uFillTx/>
                <a:ea typeface="+mn-ea"/>
                <a:cs typeface="+mn-cs"/>
              </a:rPr>
              <a:t>NE PAS REMPLACER CE MN PAR UN AUTRE !</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Pas d’enfant et/ou de femme dans le MN</a:t>
            </a:r>
          </a:p>
        </p:txBody>
      </p:sp>
      <p:grpSp>
        <p:nvGrpSpPr>
          <p:cNvPr id="2" name="Groupe 1">
            <a:extLst>
              <a:ext uri="{FF2B5EF4-FFF2-40B4-BE49-F238E27FC236}">
                <a16:creationId xmlns:a16="http://schemas.microsoft.com/office/drawing/2014/main" id="{5ADE4FD5-6297-4E85-B902-91BF2A2B6A31}"/>
              </a:ext>
            </a:extLst>
          </p:cNvPr>
          <p:cNvGrpSpPr/>
          <p:nvPr/>
        </p:nvGrpSpPr>
        <p:grpSpPr>
          <a:xfrm>
            <a:off x="259792" y="4824861"/>
            <a:ext cx="9852661" cy="1721370"/>
            <a:chOff x="259792" y="4824861"/>
            <a:chExt cx="9852661" cy="1721370"/>
          </a:xfrm>
        </p:grpSpPr>
        <p:grpSp>
          <p:nvGrpSpPr>
            <p:cNvPr id="5" name="Groupe 4">
              <a:extLst>
                <a:ext uri="{FF2B5EF4-FFF2-40B4-BE49-F238E27FC236}">
                  <a16:creationId xmlns:a16="http://schemas.microsoft.com/office/drawing/2014/main" id="{C82E9E63-F0F6-4FC7-9044-82D474CFA24B}"/>
                </a:ext>
              </a:extLst>
            </p:cNvPr>
            <p:cNvGrpSpPr/>
            <p:nvPr/>
          </p:nvGrpSpPr>
          <p:grpSpPr>
            <a:xfrm>
              <a:off x="259792" y="4824861"/>
              <a:ext cx="9852661" cy="1721370"/>
              <a:chOff x="1169669" y="4149089"/>
              <a:chExt cx="9852661" cy="1721370"/>
            </a:xfrm>
          </p:grpSpPr>
          <p:pic>
            <p:nvPicPr>
              <p:cNvPr id="6" name="Image 5">
                <a:extLst>
                  <a:ext uri="{FF2B5EF4-FFF2-40B4-BE49-F238E27FC236}">
                    <a16:creationId xmlns:a16="http://schemas.microsoft.com/office/drawing/2014/main" id="{19B01338-1CE5-4A59-A930-2C7F6A47AAA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69669" y="4149089"/>
                <a:ext cx="9852661" cy="1685323"/>
              </a:xfrm>
              <a:prstGeom prst="rect">
                <a:avLst/>
              </a:prstGeom>
            </p:spPr>
          </p:pic>
          <p:sp>
            <p:nvSpPr>
              <p:cNvPr id="7" name="Rectangle 6">
                <a:extLst>
                  <a:ext uri="{FF2B5EF4-FFF2-40B4-BE49-F238E27FC236}">
                    <a16:creationId xmlns:a16="http://schemas.microsoft.com/office/drawing/2014/main" id="{5094521C-D6D5-4A62-B049-B235AF17669A}"/>
                  </a:ext>
                </a:extLst>
              </p:cNvPr>
              <p:cNvSpPr/>
              <p:nvPr/>
            </p:nvSpPr>
            <p:spPr>
              <a:xfrm>
                <a:off x="2469358" y="4573757"/>
                <a:ext cx="1926669" cy="129670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 name="Rectangle 10">
              <a:extLst>
                <a:ext uri="{FF2B5EF4-FFF2-40B4-BE49-F238E27FC236}">
                  <a16:creationId xmlns:a16="http://schemas.microsoft.com/office/drawing/2014/main" id="{BAD9F529-308E-41B4-8FA7-DB69B8DBA60B}"/>
                </a:ext>
              </a:extLst>
            </p:cNvPr>
            <p:cNvSpPr/>
            <p:nvPr/>
          </p:nvSpPr>
          <p:spPr>
            <a:xfrm>
              <a:off x="6206490" y="5213482"/>
              <a:ext cx="640080" cy="129670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011452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78712" y="269429"/>
            <a:ext cx="11672416" cy="1291135"/>
          </a:xfrm>
        </p:spPr>
        <p:txBody>
          <a:bodyPr/>
          <a:lstStyle/>
          <a:p>
            <a:pPr algn="ctr"/>
            <a:r>
              <a:rPr lang="fr-FR" altLang="fr-FR" dirty="0"/>
              <a:t>Comment définiriez-vous un ménage ?</a:t>
            </a:r>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pic>
        <p:nvPicPr>
          <p:cNvPr id="28676" name="Picture 4" descr="http://www.avanceon.com/Portals/31626/images/C--Users-sschlegel-Pictures-Question-Mark-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2317729"/>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8038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792" y="824716"/>
            <a:ext cx="11801006" cy="457199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L'équipe d'enquête demandera la raison de l'absence de l’enfant/la femme</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l'enfant/la femme est </a:t>
            </a:r>
            <a:r>
              <a:rPr kumimoji="0" lang="fr-FR" sz="2400" i="0" u="none" strike="noStrike" kern="1200" cap="none" spc="0" normalizeH="0" baseline="0" noProof="0" dirty="0">
                <a:ln>
                  <a:noFill/>
                </a:ln>
                <a:solidFill>
                  <a:prstClr val="black"/>
                </a:solidFill>
                <a:effectLst/>
                <a:uLnTx/>
                <a:uFillTx/>
                <a:ea typeface="+mn-ea"/>
                <a:cs typeface="+mn-cs"/>
              </a:rPr>
              <a:t>proche du MN, quelqu'un devrait être envoyé pour le/les ramener</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l'enfant/la femme devrai(</a:t>
            </a:r>
            <a:r>
              <a:rPr kumimoji="0" lang="fr-FR" sz="2400" b="0" i="0" u="none" strike="noStrike" kern="1200" cap="none" spc="0" normalizeH="0" baseline="0" noProof="0" dirty="0" err="1">
                <a:ln>
                  <a:noFill/>
                </a:ln>
                <a:solidFill>
                  <a:prstClr val="black"/>
                </a:solidFill>
                <a:effectLst/>
                <a:uLnTx/>
                <a:uFillTx/>
                <a:ea typeface="+mn-ea"/>
                <a:cs typeface="+mn-cs"/>
              </a:rPr>
              <a:t>ent</a:t>
            </a:r>
            <a:r>
              <a:rPr kumimoji="0" lang="fr-FR" sz="2400" b="0" i="0" u="none" strike="noStrike" kern="1200" cap="none" spc="0" normalizeH="0" baseline="0" noProof="0" dirty="0">
                <a:ln>
                  <a:noFill/>
                </a:ln>
                <a:solidFill>
                  <a:prstClr val="black"/>
                </a:solidFill>
                <a:effectLst/>
                <a:uLnTx/>
                <a:uFillTx/>
                <a:ea typeface="+mn-ea"/>
                <a:cs typeface="+mn-cs"/>
              </a:rPr>
              <a:t>) être </a:t>
            </a:r>
            <a:r>
              <a:rPr kumimoji="0" lang="fr-FR" sz="2400" i="0" u="none" strike="noStrike" kern="1200" cap="none" spc="0" normalizeH="0" baseline="0" noProof="0" dirty="0">
                <a:ln>
                  <a:noFill/>
                </a:ln>
                <a:solidFill>
                  <a:prstClr val="black"/>
                </a:solidFill>
                <a:effectLst/>
                <a:uLnTx/>
                <a:uFillTx/>
                <a:ea typeface="+mn-ea"/>
                <a:cs typeface="+mn-cs"/>
              </a:rPr>
              <a:t>de retour avant que l'équipe d'enquête ne quitte le camp, l'équipe d'enquête devrait revenir avant la fin de la journée</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l'enfant ne peut être trouvé avant que les équipes ne quittent le camp, </a:t>
            </a:r>
            <a:r>
              <a:rPr kumimoji="0" lang="fr-FR" sz="2400" b="1" i="0" u="none" strike="noStrike" kern="1200" cap="none" spc="0" normalizeH="0" baseline="0" noProof="0" dirty="0">
                <a:ln>
                  <a:noFill/>
                </a:ln>
                <a:solidFill>
                  <a:prstClr val="black"/>
                </a:solidFill>
                <a:effectLst/>
                <a:uLnTx/>
                <a:uFillTx/>
                <a:ea typeface="+mn-ea"/>
                <a:cs typeface="+mn-cs"/>
              </a:rPr>
              <a:t>les mesures anthropométriques pour l’enfant/la femme seront manquantes</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none" strike="noStrike" kern="1200" cap="none" spc="0" normalizeH="0" baseline="0" noProof="0" dirty="0">
                <a:ln>
                  <a:noFill/>
                </a:ln>
                <a:solidFill>
                  <a:prstClr val="black"/>
                </a:solidFill>
                <a:effectLst/>
                <a:uLnTx/>
                <a:uFillTx/>
                <a:ea typeface="+mn-ea"/>
                <a:cs typeface="+mn-cs"/>
              </a:rPr>
              <a:t>Remplir la fiche de contrôle de la collecte des données </a:t>
            </a:r>
            <a:r>
              <a:rPr kumimoji="0" lang="fr-FR" sz="2400" b="1"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r>
              <a:rPr kumimoji="0" lang="fr-FR" sz="2400" b="1" i="0" u="none" strike="noStrike" kern="1200" cap="none" spc="0" normalizeH="0" baseline="0" noProof="0" dirty="0">
                <a:ln>
                  <a:noFill/>
                </a:ln>
                <a:solidFill>
                  <a:prstClr val="black"/>
                </a:solidFill>
                <a:effectLst/>
                <a:uLnTx/>
                <a:uFillTx/>
                <a:ea typeface="+mn-ea"/>
                <a:cs typeface="+mn-cs"/>
              </a:rPr>
              <a:t> </a:t>
            </a:r>
            <a:r>
              <a:rPr kumimoji="0" lang="fr-FR" sz="2400" b="1" i="0" u="sng" strike="noStrike" kern="1200" cap="none" spc="0" normalizeH="0" baseline="0" noProof="0" dirty="0">
                <a:ln>
                  <a:noFill/>
                </a:ln>
                <a:solidFill>
                  <a:prstClr val="black"/>
                </a:solidFill>
                <a:effectLst/>
                <a:uLnTx/>
                <a:uFillTx/>
                <a:ea typeface="+mn-ea"/>
                <a:cs typeface="+mn-cs"/>
              </a:rPr>
              <a:t>« N</a:t>
            </a:r>
            <a:r>
              <a:rPr lang="fr-FR" sz="2400" b="1" u="sng" dirty="0">
                <a:solidFill>
                  <a:prstClr val="black"/>
                </a:solidFill>
              </a:rPr>
              <a:t>ombre d’enfant/femme mesuré/testé pour l’anémie</a:t>
            </a:r>
            <a:r>
              <a:rPr kumimoji="0" lang="fr-FR" sz="2400" b="1" i="0" u="sng" strike="noStrike" kern="1200" cap="none" spc="0" normalizeH="0" baseline="0" noProof="0" dirty="0">
                <a:ln>
                  <a:noFill/>
                </a:ln>
                <a:solidFill>
                  <a:prstClr val="black"/>
                </a:solidFill>
                <a:effectLst/>
                <a:uLnTx/>
                <a:uFillTx/>
                <a:ea typeface="+mn-ea"/>
                <a:cs typeface="+mn-cs"/>
              </a:rPr>
              <a:t> »</a:t>
            </a:r>
            <a:r>
              <a:rPr lang="fr-FR" sz="2400" b="1" u="sng" dirty="0">
                <a:solidFill>
                  <a:prstClr val="black"/>
                </a:solidFill>
              </a:rPr>
              <a:t> </a:t>
            </a:r>
            <a:r>
              <a:rPr kumimoji="0" lang="fr-FR" sz="2400" b="1" i="0" u="sng" strike="noStrike" kern="1200" cap="none" spc="0" normalizeH="0" baseline="0" noProof="0" dirty="0">
                <a:ln>
                  <a:noFill/>
                </a:ln>
                <a:solidFill>
                  <a:prstClr val="black"/>
                </a:solidFill>
                <a:effectLst/>
                <a:uLnTx/>
                <a:uFillTx/>
                <a:ea typeface="+mn-ea"/>
                <a:cs typeface="+mn-cs"/>
              </a:rPr>
              <a:t>; « Besoin de revisiter le MN » = Oui</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Enfant/Femme absent(e)</a:t>
            </a:r>
          </a:p>
        </p:txBody>
      </p:sp>
      <p:grpSp>
        <p:nvGrpSpPr>
          <p:cNvPr id="5" name="Groupe 4">
            <a:extLst>
              <a:ext uri="{FF2B5EF4-FFF2-40B4-BE49-F238E27FC236}">
                <a16:creationId xmlns:a16="http://schemas.microsoft.com/office/drawing/2014/main" id="{7B5D1E48-46E1-45B3-AABA-C767AD267C37}"/>
              </a:ext>
            </a:extLst>
          </p:cNvPr>
          <p:cNvGrpSpPr/>
          <p:nvPr/>
        </p:nvGrpSpPr>
        <p:grpSpPr>
          <a:xfrm>
            <a:off x="259792" y="4916301"/>
            <a:ext cx="9852661" cy="1685323"/>
            <a:chOff x="259792" y="4824861"/>
            <a:chExt cx="9852661" cy="1685323"/>
          </a:xfrm>
        </p:grpSpPr>
        <p:grpSp>
          <p:nvGrpSpPr>
            <p:cNvPr id="6" name="Groupe 5">
              <a:extLst>
                <a:ext uri="{FF2B5EF4-FFF2-40B4-BE49-F238E27FC236}">
                  <a16:creationId xmlns:a16="http://schemas.microsoft.com/office/drawing/2014/main" id="{E125A820-755B-44F0-AE0E-0F847DDFCC3F}"/>
                </a:ext>
              </a:extLst>
            </p:cNvPr>
            <p:cNvGrpSpPr/>
            <p:nvPr/>
          </p:nvGrpSpPr>
          <p:grpSpPr>
            <a:xfrm>
              <a:off x="259792" y="4824861"/>
              <a:ext cx="9852661" cy="1685323"/>
              <a:chOff x="1169669" y="4149089"/>
              <a:chExt cx="9852661" cy="1685323"/>
            </a:xfrm>
          </p:grpSpPr>
          <p:pic>
            <p:nvPicPr>
              <p:cNvPr id="8" name="Image 7">
                <a:extLst>
                  <a:ext uri="{FF2B5EF4-FFF2-40B4-BE49-F238E27FC236}">
                    <a16:creationId xmlns:a16="http://schemas.microsoft.com/office/drawing/2014/main" id="{8524D814-9749-40C9-A681-4199E12CC3E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69669" y="4149089"/>
                <a:ext cx="9852661" cy="1685323"/>
              </a:xfrm>
              <a:prstGeom prst="rect">
                <a:avLst/>
              </a:prstGeom>
            </p:spPr>
          </p:pic>
          <p:sp>
            <p:nvSpPr>
              <p:cNvPr id="9" name="Rectangle 8">
                <a:extLst>
                  <a:ext uri="{FF2B5EF4-FFF2-40B4-BE49-F238E27FC236}">
                    <a16:creationId xmlns:a16="http://schemas.microsoft.com/office/drawing/2014/main" id="{353CD8E5-17ED-4CC7-B67E-36D4DB2273E9}"/>
                  </a:ext>
                </a:extLst>
              </p:cNvPr>
              <p:cNvSpPr/>
              <p:nvPr/>
            </p:nvSpPr>
            <p:spPr>
              <a:xfrm>
                <a:off x="4338877" y="4537710"/>
                <a:ext cx="937260" cy="129670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 name="Rectangle 6">
              <a:extLst>
                <a:ext uri="{FF2B5EF4-FFF2-40B4-BE49-F238E27FC236}">
                  <a16:creationId xmlns:a16="http://schemas.microsoft.com/office/drawing/2014/main" id="{DC261E4D-ECBE-42EA-BCBA-106AB12E62A7}"/>
                </a:ext>
              </a:extLst>
            </p:cNvPr>
            <p:cNvSpPr/>
            <p:nvPr/>
          </p:nvSpPr>
          <p:spPr>
            <a:xfrm>
              <a:off x="6766798" y="5213482"/>
              <a:ext cx="937260" cy="129670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697040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382" y="1143000"/>
            <a:ext cx="11415235" cy="457199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sng" strike="noStrike" kern="1200" cap="none" spc="0" normalizeH="0" baseline="0" noProof="0" dirty="0">
                <a:ln>
                  <a:noFill/>
                </a:ln>
                <a:solidFill>
                  <a:prstClr val="black"/>
                </a:solidFill>
                <a:effectLst/>
                <a:uLnTx/>
                <a:uFillTx/>
                <a:ea typeface="+mn-ea"/>
                <a:cs typeface="+mn-cs"/>
              </a:rPr>
              <a:t>Les enfants handicapés doivent être inclus dans l'enquête</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ea typeface="+mn-ea"/>
                <a:cs typeface="+mn-cs"/>
              </a:rPr>
              <a:t>Si une déformation physique empêche la mesure du poids, ou de la taille, ou du PB de l'enfant et/ou l’évaluation des œdèmes, les données doivent être enregistrées comme manquantes et les données restantes doivent être collectées</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none" strike="noStrike" kern="1200" cap="none" spc="0" normalizeH="0" baseline="0" noProof="0" dirty="0">
                <a:ln>
                  <a:noFill/>
                </a:ln>
                <a:solidFill>
                  <a:prstClr val="black"/>
                </a:solidFill>
                <a:effectLst/>
                <a:uLnTx/>
                <a:uFillTx/>
                <a:ea typeface="+mn-ea"/>
                <a:cs typeface="+mn-cs"/>
              </a:rPr>
              <a:t>Remplir la fiche de contrôle de la collecte des données </a:t>
            </a:r>
            <a:r>
              <a:rPr kumimoji="0" lang="fr-FR" sz="2400" b="1"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r>
              <a:rPr kumimoji="0" lang="fr-FR" sz="2400" b="1" i="0" u="none" strike="noStrike" kern="1200" cap="none" spc="0" normalizeH="0" baseline="0" noProof="0" dirty="0">
                <a:ln>
                  <a:noFill/>
                </a:ln>
                <a:solidFill>
                  <a:prstClr val="black"/>
                </a:solidFill>
                <a:effectLst/>
                <a:uLnTx/>
                <a:uFillTx/>
                <a:ea typeface="+mn-ea"/>
                <a:cs typeface="+mn-cs"/>
              </a:rPr>
              <a:t> </a:t>
            </a:r>
            <a:r>
              <a:rPr kumimoji="0" lang="fr-FR" sz="2400" b="1" i="0" u="sng" strike="noStrike" kern="1200" cap="none" spc="0" normalizeH="0" baseline="0" noProof="0" dirty="0">
                <a:ln>
                  <a:noFill/>
                </a:ln>
                <a:solidFill>
                  <a:prstClr val="black"/>
                </a:solidFill>
                <a:effectLst/>
                <a:uLnTx/>
                <a:uFillTx/>
                <a:ea typeface="+mn-ea"/>
                <a:cs typeface="+mn-cs"/>
              </a:rPr>
              <a:t>“Nombre d’enfant avec handicap’’</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Enfant avec un handicap</a:t>
            </a:r>
          </a:p>
        </p:txBody>
      </p:sp>
      <p:grpSp>
        <p:nvGrpSpPr>
          <p:cNvPr id="6" name="Groupe 5">
            <a:extLst>
              <a:ext uri="{FF2B5EF4-FFF2-40B4-BE49-F238E27FC236}">
                <a16:creationId xmlns:a16="http://schemas.microsoft.com/office/drawing/2014/main" id="{850B2ADA-15E4-4FA2-BCF7-A6E3554D8677}"/>
              </a:ext>
            </a:extLst>
          </p:cNvPr>
          <p:cNvGrpSpPr/>
          <p:nvPr/>
        </p:nvGrpSpPr>
        <p:grpSpPr>
          <a:xfrm>
            <a:off x="156795" y="4754000"/>
            <a:ext cx="9852661" cy="1685323"/>
            <a:chOff x="1169669" y="4149089"/>
            <a:chExt cx="9852661" cy="1685323"/>
          </a:xfrm>
        </p:grpSpPr>
        <p:pic>
          <p:nvPicPr>
            <p:cNvPr id="2" name="Image 1">
              <a:extLst>
                <a:ext uri="{FF2B5EF4-FFF2-40B4-BE49-F238E27FC236}">
                  <a16:creationId xmlns:a16="http://schemas.microsoft.com/office/drawing/2014/main" id="{6394261F-2757-4AA6-924C-67A23290498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69669" y="4149089"/>
              <a:ext cx="9852661" cy="1685323"/>
            </a:xfrm>
            <a:prstGeom prst="rect">
              <a:avLst/>
            </a:prstGeom>
          </p:spPr>
        </p:pic>
        <p:sp>
          <p:nvSpPr>
            <p:cNvPr id="5" name="Rectangle 4">
              <a:extLst>
                <a:ext uri="{FF2B5EF4-FFF2-40B4-BE49-F238E27FC236}">
                  <a16:creationId xmlns:a16="http://schemas.microsoft.com/office/drawing/2014/main" id="{45C0C436-3FA1-4632-A466-33A1892CC70F}"/>
                </a:ext>
              </a:extLst>
            </p:cNvPr>
            <p:cNvSpPr/>
            <p:nvPr/>
          </p:nvSpPr>
          <p:spPr>
            <a:xfrm>
              <a:off x="5143498" y="4537710"/>
              <a:ext cx="1040131" cy="129670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669318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380" y="824716"/>
            <a:ext cx="11415235" cy="4571999"/>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sng" strike="noStrike" kern="1200" cap="none" spc="0" normalizeH="0" baseline="0" noProof="0" dirty="0">
                <a:ln>
                  <a:noFill/>
                </a:ln>
                <a:solidFill>
                  <a:prstClr val="black"/>
                </a:solidFill>
                <a:effectLst/>
                <a:uLnTx/>
                <a:uFillTx/>
                <a:ea typeface="+mn-ea"/>
                <a:cs typeface="+mn-cs"/>
              </a:rPr>
              <a:t>Les enfants dans un centre nutritionnel et/ou médical au moment de l’enquête doivent être inclus dans l'enquête</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1" i="0" u="sng"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i="0" strike="noStrike" kern="1200" cap="none" spc="0" normalizeH="0" baseline="0" noProof="0" dirty="0">
                <a:ln>
                  <a:noFill/>
                </a:ln>
                <a:solidFill>
                  <a:prstClr val="black"/>
                </a:solidFill>
                <a:effectLst/>
                <a:uLnTx/>
                <a:uFillTx/>
                <a:ea typeface="+mn-ea"/>
                <a:cs typeface="+mn-cs"/>
              </a:rPr>
              <a:t>Si l’état nutritionnel de l’enfant empêche la mesure du poids, ou de la taille, ou du PB, les données doivent être enregistrées comme manquantes et les données restantes doivent être collectées</a:t>
            </a: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0" u="none" strike="noStrike" kern="1200" cap="none" spc="0" normalizeH="0" baseline="0" noProof="0" dirty="0">
              <a:ln>
                <a:noFill/>
              </a:ln>
              <a:solidFill>
                <a:prstClr val="black"/>
              </a:solidFill>
              <a:effectLst/>
              <a:uLnTx/>
              <a:uFillTx/>
              <a:ea typeface="+mn-ea"/>
              <a:cs typeface="+mn-cs"/>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1" i="0" u="none" strike="noStrike" kern="1200" cap="none" spc="0" normalizeH="0" baseline="0" noProof="0" dirty="0">
                <a:ln>
                  <a:noFill/>
                </a:ln>
                <a:solidFill>
                  <a:prstClr val="black"/>
                </a:solidFill>
                <a:effectLst/>
                <a:uLnTx/>
                <a:uFillTx/>
                <a:ea typeface="+mn-ea"/>
                <a:cs typeface="+mn-cs"/>
              </a:rPr>
              <a:t>Remplir la fiche de contrôle de la collecte des données </a:t>
            </a:r>
            <a:r>
              <a:rPr kumimoji="0" lang="fr-FR" sz="2400" b="1"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r>
              <a:rPr kumimoji="0" lang="fr-FR" sz="2400" b="1" i="0" u="none" strike="noStrike" kern="1200" cap="none" spc="0" normalizeH="0" baseline="0" noProof="0" dirty="0">
                <a:ln>
                  <a:noFill/>
                </a:ln>
                <a:solidFill>
                  <a:prstClr val="black"/>
                </a:solidFill>
                <a:effectLst/>
                <a:uLnTx/>
                <a:uFillTx/>
                <a:ea typeface="+mn-ea"/>
                <a:cs typeface="+mn-cs"/>
              </a:rPr>
              <a:t> </a:t>
            </a:r>
            <a:r>
              <a:rPr kumimoji="0" lang="fr-FR" sz="2400" b="1" i="0" u="sng" strike="noStrike" kern="1200" cap="none" spc="0" normalizeH="0" baseline="0" noProof="0" dirty="0">
                <a:ln>
                  <a:noFill/>
                </a:ln>
                <a:solidFill>
                  <a:prstClr val="black"/>
                </a:solidFill>
                <a:effectLst/>
                <a:uLnTx/>
                <a:uFillTx/>
                <a:ea typeface="+mn-ea"/>
                <a:cs typeface="+mn-cs"/>
              </a:rPr>
              <a:t>“Nombre d’enfant dans un centre nutritionnel/médical’’</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925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Enfant dans un centre nutritionnel/médical</a:t>
            </a:r>
          </a:p>
        </p:txBody>
      </p:sp>
      <p:grpSp>
        <p:nvGrpSpPr>
          <p:cNvPr id="6" name="Groupe 5">
            <a:extLst>
              <a:ext uri="{FF2B5EF4-FFF2-40B4-BE49-F238E27FC236}">
                <a16:creationId xmlns:a16="http://schemas.microsoft.com/office/drawing/2014/main" id="{0EBC2970-47DB-4D34-A76A-1096ECC09B6D}"/>
              </a:ext>
            </a:extLst>
          </p:cNvPr>
          <p:cNvGrpSpPr/>
          <p:nvPr/>
        </p:nvGrpSpPr>
        <p:grpSpPr>
          <a:xfrm>
            <a:off x="1169666" y="4194809"/>
            <a:ext cx="9852661" cy="1685323"/>
            <a:chOff x="1169666" y="4194809"/>
            <a:chExt cx="9852661" cy="1685323"/>
          </a:xfrm>
        </p:grpSpPr>
        <p:pic>
          <p:nvPicPr>
            <p:cNvPr id="2" name="Image 1">
              <a:extLst>
                <a:ext uri="{FF2B5EF4-FFF2-40B4-BE49-F238E27FC236}">
                  <a16:creationId xmlns:a16="http://schemas.microsoft.com/office/drawing/2014/main" id="{6394261F-2757-4AA6-924C-67A23290498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69666" y="4194809"/>
              <a:ext cx="9852661" cy="1685323"/>
            </a:xfrm>
            <a:prstGeom prst="rect">
              <a:avLst/>
            </a:prstGeom>
          </p:spPr>
        </p:pic>
        <p:sp>
          <p:nvSpPr>
            <p:cNvPr id="5" name="Rectangle 4">
              <a:extLst>
                <a:ext uri="{FF2B5EF4-FFF2-40B4-BE49-F238E27FC236}">
                  <a16:creationId xmlns:a16="http://schemas.microsoft.com/office/drawing/2014/main" id="{FC6C852A-1551-41D4-84AF-89AF06FA916F}"/>
                </a:ext>
              </a:extLst>
            </p:cNvPr>
            <p:cNvSpPr/>
            <p:nvPr/>
          </p:nvSpPr>
          <p:spPr>
            <a:xfrm>
              <a:off x="6095996" y="4583430"/>
              <a:ext cx="1040131" cy="129670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311549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Questions ?</a:t>
            </a:r>
            <a:br>
              <a:rPr lang="fr-FR" dirty="0"/>
            </a:br>
            <a:br>
              <a:rPr lang="fr-FR" dirty="0"/>
            </a:br>
            <a:r>
              <a:rPr lang="fr-FR" dirty="0"/>
              <a:t>Discussion</a:t>
            </a:r>
          </a:p>
        </p:txBody>
      </p:sp>
    </p:spTree>
    <p:extLst>
      <p:ext uri="{BB962C8B-B14F-4D97-AF65-F5344CB8AC3E}">
        <p14:creationId xmlns:p14="http://schemas.microsoft.com/office/powerpoint/2010/main" val="7732749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2509255"/>
            <a:ext cx="10747023" cy="1839489"/>
          </a:xfrm>
        </p:spPr>
        <p:txBody>
          <a:bodyPr>
            <a:normAutofit/>
          </a:bodyPr>
          <a:lstStyle/>
          <a:p>
            <a:pPr algn="ctr"/>
            <a:r>
              <a:rPr lang="fr-FR" sz="5400" b="1" dirty="0"/>
              <a:t>MERCI POUR VOTRE ATTENTION !</a:t>
            </a:r>
            <a:endParaRPr lang="fr-FR" sz="5400" b="0" dirty="0">
              <a:solidFill>
                <a:schemeClr val="bg1"/>
              </a:solidFill>
            </a:endParaRP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PARTENAIRES]</a:t>
            </a:r>
            <a:endParaRPr lang="fr-FR" dirty="0">
              <a:solidFill>
                <a:schemeClr val="tx2"/>
              </a:solidFill>
            </a:endParaRPr>
          </a:p>
        </p:txBody>
      </p:sp>
    </p:spTree>
    <p:extLst>
      <p:ext uri="{BB962C8B-B14F-4D97-AF65-F5344CB8AC3E}">
        <p14:creationId xmlns:p14="http://schemas.microsoft.com/office/powerpoint/2010/main" val="3133508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Comment définiriez-vous un ménage ? Réponse (1/2)</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77215" y="1720003"/>
            <a:ext cx="11098530" cy="441858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800" dirty="0">
                <a:solidFill>
                  <a:schemeClr val="tx1"/>
                </a:solidFill>
              </a:rPr>
              <a:t> </a:t>
            </a:r>
            <a:r>
              <a:rPr lang="fr-FR" sz="2400" dirty="0">
                <a:solidFill>
                  <a:schemeClr val="tx1"/>
                </a:solidFill>
              </a:rPr>
              <a:t>Utilisation de la base de données </a:t>
            </a:r>
            <a:r>
              <a:rPr lang="fr-FR" sz="2400" b="1" dirty="0">
                <a:solidFill>
                  <a:schemeClr val="tx1"/>
                </a:solidFill>
              </a:rPr>
              <a:t>ProGres du HCR </a:t>
            </a:r>
            <a:r>
              <a:rPr lang="fr-FR" sz="2400" dirty="0">
                <a:solidFill>
                  <a:schemeClr val="tx1"/>
                </a:solidFill>
              </a:rPr>
              <a:t>pour l’échantillonnage</a:t>
            </a:r>
          </a:p>
          <a:p>
            <a:pPr marL="0" indent="0">
              <a:lnSpc>
                <a:spcPct val="100000"/>
              </a:lnSpc>
              <a:spcBef>
                <a:spcPts val="0"/>
              </a:spcBef>
              <a:spcAft>
                <a:spcPts val="0"/>
              </a:spcAft>
              <a:buFont typeface="Calibri" panose="020F0502020204030204" pitchFamily="34" charset="0"/>
              <a:buNone/>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Un ménage = Un groupe d’enregistrement</a:t>
            </a:r>
          </a:p>
          <a:p>
            <a:pPr marL="0" indent="0">
              <a:lnSpc>
                <a:spcPct val="100000"/>
              </a:lnSpc>
              <a:spcBef>
                <a:spcPts val="0"/>
              </a:spcBef>
              <a:spcAft>
                <a:spcPts val="0"/>
              </a:spcAft>
              <a:buFont typeface="Calibri" panose="020F0502020204030204" pitchFamily="34" charset="0"/>
              <a:buNone/>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Un groupe d'enregistrement comprend une ou plusieurs personnes enregistrées ensemble.</a:t>
            </a:r>
            <a:r>
              <a:rPr lang="fr-FR" sz="2400" dirty="0">
                <a:solidFill>
                  <a:schemeClr val="tx1"/>
                </a:solidFill>
              </a:rPr>
              <a:t> Par exemple, un groupe d'enregistrement peut être une famille ou un ménage composé de plusieurs familles et enregistrées ensemble à des fins d'assistance</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Un individu doit toujours appartenir à un groupe d'enregistrement. Un individu ne peut appartenir qu'à un seul groupe d'enregistrement à la fois</a:t>
            </a:r>
          </a:p>
          <a:p>
            <a:pPr marL="898398" lvl="2" indent="-514350">
              <a:lnSpc>
                <a:spcPct val="100000"/>
              </a:lnSpc>
              <a:spcBef>
                <a:spcPts val="0"/>
              </a:spcBef>
              <a:spcAft>
                <a:spcPts val="0"/>
              </a:spcAft>
              <a:buFont typeface="+mj-lt"/>
              <a:buAutoNum type="arabicPeriod" startAt="2"/>
              <a:defRPr/>
            </a:pPr>
            <a:endParaRPr lang="fr-FR" sz="2800"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800" dirty="0">
              <a:solidFill>
                <a:schemeClr val="tx1"/>
              </a:solidFill>
            </a:endParaRPr>
          </a:p>
        </p:txBody>
      </p:sp>
    </p:spTree>
    <p:extLst>
      <p:ext uri="{BB962C8B-B14F-4D97-AF65-F5344CB8AC3E}">
        <p14:creationId xmlns:p14="http://schemas.microsoft.com/office/powerpoint/2010/main" val="1796271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Comment définiriez-vous un ménage ? Réponse (2/2)</a:t>
            </a:r>
            <a:endParaRPr lang="en-US" dirty="0"/>
          </a:p>
        </p:txBody>
      </p:sp>
      <p:sp>
        <p:nvSpPr>
          <p:cNvPr id="3" name="Content Placeholder 2"/>
          <p:cNvSpPr>
            <a:spLocks noGrp="1"/>
          </p:cNvSpPr>
          <p:nvPr>
            <p:ph idx="1"/>
          </p:nvPr>
        </p:nvSpPr>
        <p:spPr>
          <a:xfrm>
            <a:off x="1066800" y="2211833"/>
            <a:ext cx="10058400" cy="3434927"/>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65655" y="2211833"/>
            <a:ext cx="11098530" cy="3183127"/>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800" dirty="0">
                <a:solidFill>
                  <a:schemeClr val="tx1"/>
                </a:solidFill>
              </a:rPr>
              <a:t> </a:t>
            </a:r>
            <a:r>
              <a:rPr lang="fr-FR" sz="2400" b="1" dirty="0">
                <a:solidFill>
                  <a:schemeClr val="tx1"/>
                </a:solidFill>
              </a:rPr>
              <a:t>Questionnaires Enfant et Femme</a:t>
            </a:r>
          </a:p>
          <a:p>
            <a:pPr lvl="1">
              <a:lnSpc>
                <a:spcPct val="100000"/>
              </a:lnSpc>
              <a:spcBef>
                <a:spcPts val="0"/>
              </a:spcBef>
              <a:spcAft>
                <a:spcPts val="0"/>
              </a:spcAft>
              <a:buFont typeface="Courier New" panose="02070309020205020404" pitchFamily="49" charset="0"/>
              <a:buChar char="o"/>
              <a:defRPr/>
            </a:pPr>
            <a:r>
              <a:rPr lang="fr-FR" sz="2400" dirty="0">
                <a:solidFill>
                  <a:schemeClr val="tx1"/>
                </a:solidFill>
              </a:rPr>
              <a:t> Un ménage = Un groupe d’enregistrement</a:t>
            </a:r>
          </a:p>
          <a:p>
            <a:pPr marL="0" indent="0">
              <a:lnSpc>
                <a:spcPct val="100000"/>
              </a:lnSpc>
              <a:spcBef>
                <a:spcPts val="0"/>
              </a:spcBef>
              <a:spcAft>
                <a:spcPts val="0"/>
              </a:spcAft>
              <a:buFont typeface="Calibri" panose="020F0502020204030204" pitchFamily="34" charset="0"/>
              <a:buNone/>
              <a:defRPr/>
            </a:pPr>
            <a:endParaRPr lang="fr-FR" sz="2400"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dirty="0">
                <a:solidFill>
                  <a:schemeClr val="tx1"/>
                </a:solidFill>
              </a:rPr>
              <a:t>Questionnaires Démographie et Ménage </a:t>
            </a:r>
            <a:r>
              <a:rPr lang="fr-FR" sz="2400" dirty="0">
                <a:solidFill>
                  <a:schemeClr val="tx1"/>
                </a:solidFill>
              </a:rPr>
              <a:t>(sécurité alimentaire, moustiquaires et EHA)</a:t>
            </a:r>
          </a:p>
          <a:p>
            <a:pPr lvl="1">
              <a:lnSpc>
                <a:spcPct val="100000"/>
              </a:lnSpc>
              <a:spcBef>
                <a:spcPts val="0"/>
              </a:spcBef>
              <a:spcAft>
                <a:spcPts val="0"/>
              </a:spcAft>
              <a:buFont typeface="Courier New" panose="02070309020205020404" pitchFamily="49" charset="0"/>
              <a:buChar char="o"/>
              <a:defRPr/>
            </a:pPr>
            <a:r>
              <a:rPr lang="fr-FR" sz="2400" b="1" dirty="0">
                <a:solidFill>
                  <a:schemeClr val="tx1"/>
                </a:solidFill>
              </a:rPr>
              <a:t> </a:t>
            </a:r>
            <a:r>
              <a:rPr lang="fr-FR" sz="2400" dirty="0">
                <a:solidFill>
                  <a:schemeClr val="tx1"/>
                </a:solidFill>
              </a:rPr>
              <a:t>Un ménage = Tous les membres du ménage qui vivent ensemble et mangent habituellement ensemble autour d’un même plat</a:t>
            </a:r>
          </a:p>
          <a:p>
            <a:pPr marL="0" indent="0">
              <a:lnSpc>
                <a:spcPct val="100000"/>
              </a:lnSpc>
              <a:spcBef>
                <a:spcPts val="0"/>
              </a:spcBef>
              <a:spcAft>
                <a:spcPts val="0"/>
              </a:spcAft>
              <a:buFont typeface="Calibri" panose="020F0502020204030204" pitchFamily="34" charset="0"/>
              <a:buNone/>
              <a:defRPr/>
            </a:pPr>
            <a:endParaRPr lang="fr-FR" sz="2800" dirty="0">
              <a:solidFill>
                <a:schemeClr val="tx1"/>
              </a:solidFill>
            </a:endParaRPr>
          </a:p>
        </p:txBody>
      </p:sp>
    </p:spTree>
    <p:extLst>
      <p:ext uri="{BB962C8B-B14F-4D97-AF65-F5344CB8AC3E}">
        <p14:creationId xmlns:p14="http://schemas.microsoft.com/office/powerpoint/2010/main" val="2252621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19236" y="257854"/>
            <a:ext cx="11791368" cy="1291135"/>
          </a:xfrm>
        </p:spPr>
        <p:txBody>
          <a:bodyPr>
            <a:normAutofit/>
          </a:bodyPr>
          <a:lstStyle/>
          <a:p>
            <a:pPr algn="ctr"/>
            <a:r>
              <a:rPr lang="fr-FR" altLang="fr-FR" dirty="0"/>
              <a:t>Qu’est-ce qu’une enquête transversale ?</a:t>
            </a:r>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pic>
        <p:nvPicPr>
          <p:cNvPr id="28676" name="Picture 4" descr="http://www.avanceon.com/Portals/31626/images/C--Users-sschlegel-Pictures-Question-Mark-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2317729"/>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0629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Qu’est-ce qu’une enquête transversale ? Réponse</a:t>
            </a:r>
            <a:endParaRPr lang="en-US" dirty="0"/>
          </a:p>
        </p:txBody>
      </p:sp>
      <p:sp>
        <p:nvSpPr>
          <p:cNvPr id="3" name="Content Placeholder 2"/>
          <p:cNvSpPr>
            <a:spLocks noGrp="1"/>
          </p:cNvSpPr>
          <p:nvPr>
            <p:ph idx="1"/>
          </p:nvPr>
        </p:nvSpPr>
        <p:spPr>
          <a:xfrm>
            <a:off x="1066800" y="2211833"/>
            <a:ext cx="10058400" cy="3434927"/>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65655" y="2211833"/>
            <a:ext cx="11098530" cy="3183127"/>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fr-FR" sz="2800" dirty="0">
                <a:solidFill>
                  <a:schemeClr val="tx1"/>
                </a:solidFill>
              </a:rPr>
              <a:t> </a:t>
            </a:r>
            <a:r>
              <a:rPr lang="fr-FR" sz="2400" b="1" dirty="0">
                <a:solidFill>
                  <a:schemeClr val="tx1"/>
                </a:solidFill>
              </a:rPr>
              <a:t>Collecte de données au sein d’une population donnée à un instant « t »</a:t>
            </a:r>
          </a:p>
          <a:p>
            <a:pPr marL="201168" lvl="1" indent="0">
              <a:lnSpc>
                <a:spcPct val="100000"/>
              </a:lnSpc>
              <a:spcBef>
                <a:spcPts val="0"/>
              </a:spcBef>
              <a:spcAft>
                <a:spcPts val="0"/>
              </a:spcAft>
              <a:buNone/>
              <a:defRPr/>
            </a:pPr>
            <a:endParaRPr lang="fr-FR" sz="2800" dirty="0">
              <a:solidFill>
                <a:schemeClr val="tx1"/>
              </a:solidFill>
            </a:endParaRPr>
          </a:p>
        </p:txBody>
      </p:sp>
    </p:spTree>
    <p:extLst>
      <p:ext uri="{BB962C8B-B14F-4D97-AF65-F5344CB8AC3E}">
        <p14:creationId xmlns:p14="http://schemas.microsoft.com/office/powerpoint/2010/main" val="686963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Critères pour la représentativité de l’échantillon</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77215" y="1720003"/>
            <a:ext cx="11098530" cy="4418588"/>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514350" indent="-514350">
              <a:lnSpc>
                <a:spcPct val="100000"/>
              </a:lnSpc>
              <a:spcBef>
                <a:spcPts val="0"/>
              </a:spcBef>
              <a:spcAft>
                <a:spcPts val="0"/>
              </a:spcAft>
              <a:buFont typeface="+mj-lt"/>
              <a:buAutoNum type="arabicPeriod"/>
              <a:defRPr/>
            </a:pPr>
            <a:r>
              <a:rPr lang="fr-FR" sz="2400" dirty="0">
                <a:solidFill>
                  <a:schemeClr val="tx1"/>
                </a:solidFill>
              </a:rPr>
              <a:t>Chaque ménage (et ses occupants) au sein de la population enquêtée à la </a:t>
            </a:r>
            <a:r>
              <a:rPr lang="fr-FR" sz="2400" b="1" dirty="0">
                <a:solidFill>
                  <a:schemeClr val="tx1"/>
                </a:solidFill>
              </a:rPr>
              <a:t>même chance </a:t>
            </a:r>
            <a:r>
              <a:rPr lang="fr-FR" sz="2400" dirty="0">
                <a:solidFill>
                  <a:schemeClr val="tx1"/>
                </a:solidFill>
              </a:rPr>
              <a:t>de pouvoir être sélectionné pour l’enquête</a:t>
            </a:r>
          </a:p>
          <a:p>
            <a:pPr marL="514350" indent="-514350">
              <a:lnSpc>
                <a:spcPct val="100000"/>
              </a:lnSpc>
              <a:spcBef>
                <a:spcPts val="0"/>
              </a:spcBef>
              <a:spcAft>
                <a:spcPts val="0"/>
              </a:spcAft>
              <a:buFont typeface="+mj-lt"/>
              <a:buAutoNum type="arabicPeriod"/>
              <a:defRPr/>
            </a:pPr>
            <a:endParaRPr lang="fr-FR" sz="2400" dirty="0">
              <a:solidFill>
                <a:schemeClr val="tx1"/>
              </a:solidFill>
            </a:endParaRPr>
          </a:p>
          <a:p>
            <a:pPr marL="514350" indent="-514350">
              <a:lnSpc>
                <a:spcPct val="100000"/>
              </a:lnSpc>
              <a:spcBef>
                <a:spcPts val="0"/>
              </a:spcBef>
              <a:spcAft>
                <a:spcPts val="0"/>
              </a:spcAft>
              <a:buFont typeface="+mj-lt"/>
              <a:buAutoNum type="arabicPeriod"/>
              <a:defRPr/>
            </a:pPr>
            <a:r>
              <a:rPr lang="fr-FR" sz="2400" dirty="0">
                <a:solidFill>
                  <a:schemeClr val="tx1"/>
                </a:solidFill>
              </a:rPr>
              <a:t>La </a:t>
            </a:r>
            <a:r>
              <a:rPr lang="fr-FR" sz="2400" b="1" dirty="0">
                <a:solidFill>
                  <a:schemeClr val="tx1"/>
                </a:solidFill>
              </a:rPr>
              <a:t>sélection</a:t>
            </a:r>
            <a:r>
              <a:rPr lang="fr-FR" sz="2400" dirty="0">
                <a:solidFill>
                  <a:schemeClr val="tx1"/>
                </a:solidFill>
              </a:rPr>
              <a:t> d’un individu devrait être </a:t>
            </a:r>
            <a:r>
              <a:rPr lang="fr-FR" sz="2400" b="1" dirty="0">
                <a:solidFill>
                  <a:schemeClr val="tx1"/>
                </a:solidFill>
              </a:rPr>
              <a:t>indépendante</a:t>
            </a:r>
            <a:r>
              <a:rPr lang="fr-FR" sz="2400" dirty="0">
                <a:solidFill>
                  <a:schemeClr val="tx1"/>
                </a:solidFill>
              </a:rPr>
              <a:t> de la sélection d’un autre</a:t>
            </a:r>
          </a:p>
          <a:p>
            <a:pPr marL="514350" indent="-514350">
              <a:lnSpc>
                <a:spcPct val="100000"/>
              </a:lnSpc>
              <a:spcBef>
                <a:spcPts val="0"/>
              </a:spcBef>
              <a:spcAft>
                <a:spcPts val="0"/>
              </a:spcAft>
              <a:buFont typeface="+mj-lt"/>
              <a:buAutoNum type="arabicPeriod"/>
              <a:defRPr/>
            </a:pPr>
            <a:endParaRPr lang="fr-FR" sz="2400" dirty="0">
              <a:solidFill>
                <a:schemeClr val="tx1"/>
              </a:solidFill>
            </a:endParaRPr>
          </a:p>
          <a:p>
            <a:pPr marL="514350" indent="-514350">
              <a:lnSpc>
                <a:spcPct val="100000"/>
              </a:lnSpc>
              <a:spcBef>
                <a:spcPts val="0"/>
              </a:spcBef>
              <a:spcAft>
                <a:spcPts val="0"/>
              </a:spcAft>
              <a:buFont typeface="+mj-lt"/>
              <a:buAutoNum type="arabicPeriod"/>
              <a:defRPr/>
            </a:pPr>
            <a:r>
              <a:rPr lang="fr-FR" sz="2400" dirty="0">
                <a:solidFill>
                  <a:schemeClr val="tx1"/>
                </a:solidFill>
              </a:rPr>
              <a:t>L’échantillonnage probabiliste utilise obligatoirement le « hasard » et est statistiquement représentatif, c’est-à-dire que </a:t>
            </a:r>
            <a:r>
              <a:rPr lang="fr-FR" sz="2400" b="1" dirty="0">
                <a:solidFill>
                  <a:schemeClr val="tx1"/>
                </a:solidFill>
              </a:rPr>
              <a:t>personne n’a de contrôle sur la sélection des individus ou des ménages</a:t>
            </a:r>
          </a:p>
          <a:p>
            <a:pPr>
              <a:lnSpc>
                <a:spcPct val="100000"/>
              </a:lnSpc>
              <a:spcBef>
                <a:spcPts val="0"/>
              </a:spcBef>
              <a:spcAft>
                <a:spcPts val="0"/>
              </a:spcAft>
              <a:buFont typeface="Arial" panose="020B0604020202020204" pitchFamily="34" charset="0"/>
              <a:buChar char="•"/>
              <a:defRPr/>
            </a:pPr>
            <a:endParaRPr lang="fr-FR" sz="24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400" dirty="0">
                <a:solidFill>
                  <a:schemeClr val="tx1"/>
                </a:solidFill>
              </a:rPr>
              <a:t> </a:t>
            </a:r>
            <a:r>
              <a:rPr lang="fr-FR" sz="2400" b="1" u="sng" dirty="0">
                <a:solidFill>
                  <a:schemeClr val="tx1"/>
                </a:solidFill>
              </a:rPr>
              <a:t>Si ces critères ne sont pas suivis, les données recueillies lors de l'enquête seront de faible qualité !</a:t>
            </a:r>
            <a:endParaRPr lang="fr-FR" sz="2800" b="1" u="sng"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fr-FR" sz="2800" dirty="0">
              <a:solidFill>
                <a:schemeClr val="tx1"/>
              </a:solidFill>
            </a:endParaRPr>
          </a:p>
        </p:txBody>
      </p:sp>
    </p:spTree>
    <p:extLst>
      <p:ext uri="{BB962C8B-B14F-4D97-AF65-F5344CB8AC3E}">
        <p14:creationId xmlns:p14="http://schemas.microsoft.com/office/powerpoint/2010/main" val="262747791"/>
      </p:ext>
    </p:extLst>
  </p:cSld>
  <p:clrMapOvr>
    <a:masterClrMapping/>
  </p:clrMapOvr>
</p:sld>
</file>

<file path=ppt/theme/theme1.xml><?xml version="1.0" encoding="utf-8"?>
<a:theme xmlns:a="http://schemas.openxmlformats.org/drawingml/2006/main" name="UNHCR2016">
  <a:themeElements>
    <a:clrScheme name="UNHCR2016">
      <a:dk1>
        <a:sysClr val="windowText" lastClr="000000"/>
      </a:dk1>
      <a:lt1>
        <a:sysClr val="window" lastClr="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UNHCR2016">
      <a:majorFont>
        <a:latin typeface="Arial"/>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HCR2016-Template-V2" id="{3E386AF6-AFA1-4435-B293-6BF6E93FC347}" vid="{380E39D3-DA05-4B59-A009-DFC129E09A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SENS v3_Formation_Enquete_Session_0_Introduction_v18.11.2020</Template>
  <TotalTime>0</TotalTime>
  <Words>2984</Words>
  <Application>Microsoft Office PowerPoint</Application>
  <PresentationFormat>Grand écran</PresentationFormat>
  <Paragraphs>411</Paragraphs>
  <Slides>44</Slides>
  <Notes>42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44</vt:i4>
      </vt:variant>
    </vt:vector>
  </HeadingPairs>
  <TitlesOfParts>
    <vt:vector size="51" baseType="lpstr">
      <vt:lpstr>Arial</vt:lpstr>
      <vt:lpstr>Calibri</vt:lpstr>
      <vt:lpstr>Courier New</vt:lpstr>
      <vt:lpstr>Segoe UI</vt:lpstr>
      <vt:lpstr>Wingdings</vt:lpstr>
      <vt:lpstr>Wingdings 2</vt:lpstr>
      <vt:lpstr>UNHCR2016</vt:lpstr>
      <vt:lpstr>Enquêtes SENS  [Nom des camps/Zones d’enquête] Région, Pays - Période</vt:lpstr>
      <vt:lpstr>Session 3</vt:lpstr>
      <vt:lpstr>ProcédureS d’échantillonnage</vt:lpstr>
      <vt:lpstr>Comment définiriez-vous un ménage ?</vt:lpstr>
      <vt:lpstr>Comment définiriez-vous un ménage ? Réponse (1/2)</vt:lpstr>
      <vt:lpstr>Comment définiriez-vous un ménage ? Réponse (2/2)</vt:lpstr>
      <vt:lpstr>Qu’est-ce qu’une enquête transversale ?</vt:lpstr>
      <vt:lpstr>Qu’est-ce qu’une enquête transversale ? Réponse</vt:lpstr>
      <vt:lpstr>Critères pour la représentativité de l’échantillon</vt:lpstr>
      <vt:lpstr>Design de l’enquête</vt:lpstr>
      <vt:lpstr>Design de l’enquête</vt:lpstr>
      <vt:lpstr>Echantillonnage aléatoire simple</vt:lpstr>
      <vt:lpstr>Echantillonnage aléatoire systématique (1/4)</vt:lpstr>
      <vt:lpstr>Echantillonnage aléatoire systématique (2/4)</vt:lpstr>
      <vt:lpstr>Echantillonnage aléatoire systématique (3/4)</vt:lpstr>
      <vt:lpstr>Echantillonnage aléatoire systématique (4/4)</vt:lpstr>
      <vt:lpstr>Équipe d’enquête</vt:lpstr>
      <vt:lpstr>Organigramme de l’Enquête </vt:lpstr>
      <vt:lpstr>Plan de Collecte des Données</vt:lpstr>
      <vt:lpstr>Présentation PowerPoint</vt:lpstr>
      <vt:lpstr>Chef d’Equipe : Rôle et Responsabilités (1/3)</vt:lpstr>
      <vt:lpstr>Chef d’Equipe : Rôle et Responsabilités (2/3)</vt:lpstr>
      <vt:lpstr>Chef d’Equipe : Rôle et Responsabilités (3/3)</vt:lpstr>
      <vt:lpstr>Enquêteur ménage &amp; Mesureurs : Rôle et Responsabilités (1/2)</vt:lpstr>
      <vt:lpstr>Enquêteur ménage &amp; Mesureurs : Rôle et Responsabilités (2/2)</vt:lpstr>
      <vt:lpstr>Supervision</vt:lpstr>
      <vt:lpstr>Procédures terrain : Organisation Quotidienne</vt:lpstr>
      <vt:lpstr>Organisation quotidienne avant le début de la collecte des données</vt:lpstr>
      <vt:lpstr>Toujours s’attendre à l’inattendu!</vt:lpstr>
      <vt:lpstr>Que faire dans le ménage sélectionné ? (1/4)</vt:lpstr>
      <vt:lpstr>Que faire dans le ménage sélectionné ? (2/4)</vt:lpstr>
      <vt:lpstr>Que faire dans le ménage sélectionné ? (3/4)</vt:lpstr>
      <vt:lpstr>Que faire dans le ménage sélectionné ? (4/4)</vt:lpstr>
      <vt:lpstr>Fiche de contrôle des mesures et des participants</vt:lpstr>
      <vt:lpstr>Procédures terrain :  Cas particuliers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Questions ?  Discussion</vt:lpstr>
      <vt:lpstr>MERCI POUR VOTRE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Nutrition Survey with SMART Methods</dc:title>
  <dc:creator>Fanny Cassard</dc:creator>
  <cp:lastModifiedBy>Fanny Cassard</cp:lastModifiedBy>
  <cp:revision>329</cp:revision>
  <cp:lastPrinted>2016-08-25T13:26:20Z</cp:lastPrinted>
  <dcterms:created xsi:type="dcterms:W3CDTF">2014-06-25T09:53:34Z</dcterms:created>
  <dcterms:modified xsi:type="dcterms:W3CDTF">2020-12-01T09:42:17Z</dcterms:modified>
</cp:coreProperties>
</file>